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6.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5" r:id="rId5"/>
  </p:sldMasterIdLst>
  <p:notesMasterIdLst>
    <p:notesMasterId r:id="rId18"/>
  </p:notesMasterIdLst>
  <p:handoutMasterIdLst>
    <p:handoutMasterId r:id="rId19"/>
  </p:handoutMasterIdLst>
  <p:sldIdLst>
    <p:sldId id="259" r:id="rId6"/>
    <p:sldId id="315" r:id="rId7"/>
    <p:sldId id="309" r:id="rId8"/>
    <p:sldId id="321" r:id="rId9"/>
    <p:sldId id="318" r:id="rId10"/>
    <p:sldId id="303" r:id="rId11"/>
    <p:sldId id="320" r:id="rId12"/>
    <p:sldId id="275" r:id="rId13"/>
    <p:sldId id="264" r:id="rId14"/>
    <p:sldId id="322" r:id="rId15"/>
    <p:sldId id="305" r:id="rId16"/>
    <p:sldId id="261" r:id="rId17"/>
  </p:sldIdLst>
  <p:sldSz cx="14400213" cy="8099425"/>
  <p:notesSz cx="6797675" cy="9872663"/>
  <p:defaultTextStyle>
    <a:defPPr>
      <a:defRPr lang="en-US"/>
    </a:defPPr>
    <a:lvl1pPr marL="0" algn="l" defTabSz="1079906" rtl="0" eaLnBrk="1" latinLnBrk="0" hangingPunct="1">
      <a:defRPr sz="2126" kern="1200">
        <a:solidFill>
          <a:schemeClr val="tx1"/>
        </a:solidFill>
        <a:latin typeface="+mn-lt"/>
        <a:ea typeface="+mn-ea"/>
        <a:cs typeface="+mn-cs"/>
      </a:defRPr>
    </a:lvl1pPr>
    <a:lvl2pPr marL="539953" algn="l" defTabSz="1079906" rtl="0" eaLnBrk="1" latinLnBrk="0" hangingPunct="1">
      <a:defRPr sz="2126" kern="1200">
        <a:solidFill>
          <a:schemeClr val="tx1"/>
        </a:solidFill>
        <a:latin typeface="+mn-lt"/>
        <a:ea typeface="+mn-ea"/>
        <a:cs typeface="+mn-cs"/>
      </a:defRPr>
    </a:lvl2pPr>
    <a:lvl3pPr marL="1079906" algn="l" defTabSz="1079906" rtl="0" eaLnBrk="1" latinLnBrk="0" hangingPunct="1">
      <a:defRPr sz="2126" kern="1200">
        <a:solidFill>
          <a:schemeClr val="tx1"/>
        </a:solidFill>
        <a:latin typeface="+mn-lt"/>
        <a:ea typeface="+mn-ea"/>
        <a:cs typeface="+mn-cs"/>
      </a:defRPr>
    </a:lvl3pPr>
    <a:lvl4pPr marL="1619860" algn="l" defTabSz="1079906" rtl="0" eaLnBrk="1" latinLnBrk="0" hangingPunct="1">
      <a:defRPr sz="2126" kern="1200">
        <a:solidFill>
          <a:schemeClr val="tx1"/>
        </a:solidFill>
        <a:latin typeface="+mn-lt"/>
        <a:ea typeface="+mn-ea"/>
        <a:cs typeface="+mn-cs"/>
      </a:defRPr>
    </a:lvl4pPr>
    <a:lvl5pPr marL="2159813" algn="l" defTabSz="1079906" rtl="0" eaLnBrk="1" latinLnBrk="0" hangingPunct="1">
      <a:defRPr sz="2126" kern="1200">
        <a:solidFill>
          <a:schemeClr val="tx1"/>
        </a:solidFill>
        <a:latin typeface="+mn-lt"/>
        <a:ea typeface="+mn-ea"/>
        <a:cs typeface="+mn-cs"/>
      </a:defRPr>
    </a:lvl5pPr>
    <a:lvl6pPr marL="2699766" algn="l" defTabSz="1079906" rtl="0" eaLnBrk="1" latinLnBrk="0" hangingPunct="1">
      <a:defRPr sz="2126" kern="1200">
        <a:solidFill>
          <a:schemeClr val="tx1"/>
        </a:solidFill>
        <a:latin typeface="+mn-lt"/>
        <a:ea typeface="+mn-ea"/>
        <a:cs typeface="+mn-cs"/>
      </a:defRPr>
    </a:lvl6pPr>
    <a:lvl7pPr marL="3239719" algn="l" defTabSz="1079906" rtl="0" eaLnBrk="1" latinLnBrk="0" hangingPunct="1">
      <a:defRPr sz="2126" kern="1200">
        <a:solidFill>
          <a:schemeClr val="tx1"/>
        </a:solidFill>
        <a:latin typeface="+mn-lt"/>
        <a:ea typeface="+mn-ea"/>
        <a:cs typeface="+mn-cs"/>
      </a:defRPr>
    </a:lvl7pPr>
    <a:lvl8pPr marL="3779672" algn="l" defTabSz="1079906" rtl="0" eaLnBrk="1" latinLnBrk="0" hangingPunct="1">
      <a:defRPr sz="2126" kern="1200">
        <a:solidFill>
          <a:schemeClr val="tx1"/>
        </a:solidFill>
        <a:latin typeface="+mn-lt"/>
        <a:ea typeface="+mn-ea"/>
        <a:cs typeface="+mn-cs"/>
      </a:defRPr>
    </a:lvl8pPr>
    <a:lvl9pPr marL="4319626" algn="l" defTabSz="1079906" rtl="0" eaLnBrk="1" latinLnBrk="0" hangingPunct="1">
      <a:defRPr sz="212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51" userDrawn="1">
          <p15:clr>
            <a:srgbClr val="A4A3A4"/>
          </p15:clr>
        </p15:guide>
        <p15:guide id="2" pos="4536" userDrawn="1">
          <p15:clr>
            <a:srgbClr val="A4A3A4"/>
          </p15:clr>
        </p15:guide>
        <p15:guide id="3" orient="horz" pos="4524" userDrawn="1">
          <p15:clr>
            <a:srgbClr val="A4A3A4"/>
          </p15:clr>
        </p15:guide>
        <p15:guide id="4" orient="horz" pos="4258">
          <p15:clr>
            <a:srgbClr val="A4A3A4"/>
          </p15:clr>
        </p15:guide>
        <p15:guide id="5" pos="2841">
          <p15:clr>
            <a:srgbClr val="A4A3A4"/>
          </p15:clr>
        </p15:guide>
        <p15:guide id="6" pos="457">
          <p15:clr>
            <a:srgbClr val="A4A3A4"/>
          </p15:clr>
        </p15:guide>
        <p15:guide id="7" pos="3189">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han | Churchgate Partners" initials="R|CP" lastIdx="2" clrIdx="0">
    <p:extLst>
      <p:ext uri="{19B8F6BF-5375-455C-9EA6-DF929625EA0E}">
        <p15:presenceInfo xmlns:p15="http://schemas.microsoft.com/office/powerpoint/2012/main" userId="S::rohanr@churchgatepartners.com::c47fe1ba-8683-4877-b1e0-82a1c20b8c9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F0D9"/>
    <a:srgbClr val="70AD47"/>
    <a:srgbClr val="009E47"/>
    <a:srgbClr val="BFBFBF"/>
    <a:srgbClr val="2CFF8B"/>
    <a:srgbClr val="E7F0E9"/>
    <a:srgbClr val="E4E4E4"/>
    <a:srgbClr val="D9D9D9"/>
    <a:srgbClr val="FBD2D3"/>
    <a:srgbClr val="008A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91" autoAdjust="0"/>
    <p:restoredTop sz="93455" autoAdjust="0"/>
  </p:normalViewPr>
  <p:slideViewPr>
    <p:cSldViewPr snapToGrid="0">
      <p:cViewPr varScale="1">
        <p:scale>
          <a:sx n="59" d="100"/>
          <a:sy n="59" d="100"/>
        </p:scale>
        <p:origin x="780" y="78"/>
      </p:cViewPr>
      <p:guideLst>
        <p:guide orient="horz" pos="2551"/>
        <p:guide pos="4536"/>
        <p:guide orient="horz" pos="4524"/>
        <p:guide orient="horz" pos="4258"/>
        <p:guide pos="2841"/>
        <p:guide pos="457"/>
        <p:guide pos="3189"/>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D:\wfh\investor%20presentation\Dhanuka%20Q2%20FY202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wfh\investor%20presentation\Dhanuka%20Q2%20FY2023-.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wfh\investor%20presentation\Dhanuka%20Q2%20FY2023-.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wfh\investor%20presentation\Dhanuka%20Q2%20FY202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wfh\investor%20presentation\Dhanuka%20Q2%20FY2023-.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wfh\investor%20presentation\Dhanuka%20Q2%20FY2023-.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D:\wfh\investor%20presentation\Dhanuka%20Q4%20FY2022%20Result.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D:\wfh\investor%20presentation\Dhanuka%20Q4%20FY2022%20Result.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D:\wfh\investor%20presentation\Dhanuka%20Q4%20FY2022%20Result.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500" b="0" i="0" u="none" strike="noStrike" kern="1200" spc="0" baseline="0">
                <a:solidFill>
                  <a:srgbClr val="00B0F0"/>
                </a:solidFill>
                <a:latin typeface="+mn-lt"/>
                <a:ea typeface="+mn-ea"/>
                <a:cs typeface="+mn-cs"/>
              </a:defRPr>
            </a:pPr>
            <a:r>
              <a:rPr lang="en-IN" sz="1500" b="1" i="0" baseline="0" dirty="0">
                <a:solidFill>
                  <a:srgbClr val="00B0F0"/>
                </a:solidFill>
                <a:effectLst/>
              </a:rPr>
              <a:t>Revenue from Operations and Gross Margin</a:t>
            </a:r>
            <a:endParaRPr lang="en-GB" sz="1500" dirty="0">
              <a:solidFill>
                <a:srgbClr val="00B0F0"/>
              </a:solidFill>
              <a:effectLst/>
            </a:endParaRPr>
          </a:p>
        </c:rich>
      </c:tx>
      <c:layout>
        <c:manualLayout>
          <c:xMode val="edge"/>
          <c:yMode val="edge"/>
          <c:x val="0.10938828446470661"/>
          <c:y val="3.5896516079090342E-2"/>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500" b="0" i="0" u="none" strike="noStrike" kern="1200" spc="0" baseline="0">
              <a:solidFill>
                <a:srgbClr val="00B0F0"/>
              </a:solidFill>
              <a:latin typeface="+mn-lt"/>
              <a:ea typeface="+mn-ea"/>
              <a:cs typeface="+mn-cs"/>
            </a:defRPr>
          </a:pPr>
          <a:endParaRPr lang="en-US"/>
        </a:p>
      </c:txPr>
    </c:title>
    <c:autoTitleDeleted val="0"/>
    <c:plotArea>
      <c:layout>
        <c:manualLayout>
          <c:layoutTarget val="inner"/>
          <c:xMode val="edge"/>
          <c:yMode val="edge"/>
          <c:x val="0.11407972888325711"/>
          <c:y val="0.16191942530649495"/>
          <c:w val="0.78607449883016145"/>
          <c:h val="0.6250003106726898"/>
        </c:manualLayout>
      </c:layout>
      <c:barChart>
        <c:barDir val="col"/>
        <c:grouping val="clustered"/>
        <c:varyColors val="0"/>
        <c:ser>
          <c:idx val="0"/>
          <c:order val="0"/>
          <c:tx>
            <c:strRef>
              <c:f>Graphs!$C$88</c:f>
              <c:strCache>
                <c:ptCount val="1"/>
                <c:pt idx="0">
                  <c:v>Revenue from Operations</c:v>
                </c:pt>
              </c:strCache>
            </c:strRef>
          </c:tx>
          <c:spPr>
            <a:solidFill>
              <a:srgbClr val="BFBFBF"/>
            </a:solidFill>
            <a:ln>
              <a:noFill/>
            </a:ln>
            <a:effectLst/>
          </c:spPr>
          <c:invertIfNegative val="0"/>
          <c:dLbls>
            <c:dLbl>
              <c:idx val="0"/>
              <c:layout>
                <c:manualLayout>
                  <c:x val="-1.4957734594028072E-3"/>
                  <c:y val="0.35573462534239642"/>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Garamond" panose="02020404030301010803" pitchFamily="18" charset="0"/>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5D61-4AED-ADB4-7F9A2CFAF95A}"/>
                </c:ext>
                <c:ext xmlns:c15="http://schemas.microsoft.com/office/drawing/2012/chart" uri="{CE6537A1-D6FC-4f65-9D91-7224C49458BB}">
                  <c15:layout>
                    <c:manualLayout>
                      <c:w val="0.16354590772447611"/>
                      <c:h val="0.12250990543543862"/>
                    </c:manualLayout>
                  </c15:layout>
                </c:ext>
              </c:extLst>
            </c:dLbl>
            <c:dLbl>
              <c:idx val="1"/>
              <c:layout>
                <c:manualLayout>
                  <c:x val="0"/>
                  <c:y val="0.32638551321416753"/>
                </c:manualLayout>
              </c:layout>
              <c:tx>
                <c:rich>
                  <a:bodyPr/>
                  <a:lstStyle/>
                  <a:p>
                    <a:fld id="{4E5725E5-C5E2-4B57-9382-D121FFE48678}" type="VALUE">
                      <a:rPr lang="en-US" sz="1200"/>
                      <a:pPr/>
                      <a:t>[VALUE]</a:t>
                    </a:fld>
                    <a:endParaRPr lang="en-IN"/>
                  </a:p>
                </c:rich>
              </c:tx>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5D61-4AED-ADB4-7F9A2CFAF95A}"/>
                </c:ex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Garamond" panose="02020404030301010803" pitchFamily="18" charset="0"/>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Graphs!$D$87:$E$87</c:f>
              <c:strCache>
                <c:ptCount val="2"/>
                <c:pt idx="0">
                  <c:v>Q4 FY 23</c:v>
                </c:pt>
                <c:pt idx="1">
                  <c:v>Q4 FY 22</c:v>
                </c:pt>
              </c:strCache>
            </c:strRef>
          </c:cat>
          <c:val>
            <c:numRef>
              <c:f>Graphs!$D$88:$E$88</c:f>
              <c:numCache>
                <c:formatCode>General</c:formatCode>
                <c:ptCount val="2"/>
                <c:pt idx="0">
                  <c:v>371</c:v>
                </c:pt>
                <c:pt idx="1">
                  <c:v>318</c:v>
                </c:pt>
              </c:numCache>
            </c:numRef>
          </c:val>
          <c:extLst xmlns:c16r2="http://schemas.microsoft.com/office/drawing/2015/06/chart">
            <c:ext xmlns:c16="http://schemas.microsoft.com/office/drawing/2014/chart" uri="{C3380CC4-5D6E-409C-BE32-E72D297353CC}">
              <c16:uniqueId val="{00000002-5D61-4AED-ADB4-7F9A2CFAF95A}"/>
            </c:ext>
          </c:extLst>
        </c:ser>
        <c:ser>
          <c:idx val="1"/>
          <c:order val="1"/>
          <c:tx>
            <c:strRef>
              <c:f>Graphs!$C$89</c:f>
              <c:strCache>
                <c:ptCount val="1"/>
                <c:pt idx="0">
                  <c:v>Gross Profit Margin</c:v>
                </c:pt>
              </c:strCache>
            </c:strRef>
          </c:tx>
          <c:spPr>
            <a:solidFill>
              <a:schemeClr val="accent2"/>
            </a:solidFill>
            <a:ln>
              <a:noFill/>
            </a:ln>
            <a:effectLst/>
          </c:spPr>
          <c:invertIfNegative val="0"/>
          <c:dLbls>
            <c:dLbl>
              <c:idx val="0"/>
              <c:layout>
                <c:manualLayout>
                  <c:x val="4.4876737383452936E-2"/>
                  <c:y val="-9.7651695092461065E-1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5D61-4AED-ADB4-7F9A2CFAF95A}"/>
                </c:ext>
                <c:ext xmlns:c15="http://schemas.microsoft.com/office/drawing/2012/chart" uri="{CE6537A1-D6FC-4f65-9D91-7224C49458BB}">
                  <c15:layout/>
                </c:ext>
              </c:extLst>
            </c:dLbl>
            <c:dLbl>
              <c:idx val="1"/>
              <c:layout>
                <c:manualLayout>
                  <c:x val="4.4876737383452991E-2"/>
                  <c:y val="-1.0653035255255631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5D61-4AED-ADB4-7F9A2CFAF95A}"/>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Garamond" panose="02020404030301010803" pitchFamily="18"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Graphs!$D$87:$E$87</c:f>
              <c:strCache>
                <c:ptCount val="2"/>
                <c:pt idx="0">
                  <c:v>Q4 FY 23</c:v>
                </c:pt>
                <c:pt idx="1">
                  <c:v>Q4 FY 22</c:v>
                </c:pt>
              </c:strCache>
            </c:strRef>
          </c:cat>
          <c:val>
            <c:numRef>
              <c:f>Graphs!$D$89:$E$89</c:f>
              <c:numCache>
                <c:formatCode>0.00%</c:formatCode>
                <c:ptCount val="2"/>
                <c:pt idx="0">
                  <c:v>0.38179999999999997</c:v>
                </c:pt>
                <c:pt idx="1">
                  <c:v>0.40539999999999998</c:v>
                </c:pt>
              </c:numCache>
            </c:numRef>
          </c:val>
          <c:extLst xmlns:c16r2="http://schemas.microsoft.com/office/drawing/2015/06/chart">
            <c:ext xmlns:c16="http://schemas.microsoft.com/office/drawing/2014/chart" uri="{C3380CC4-5D6E-409C-BE32-E72D297353CC}">
              <c16:uniqueId val="{00000005-5D61-4AED-ADB4-7F9A2CFAF95A}"/>
            </c:ext>
          </c:extLst>
        </c:ser>
        <c:dLbls>
          <c:showLegendKey val="0"/>
          <c:showVal val="0"/>
          <c:showCatName val="0"/>
          <c:showSerName val="0"/>
          <c:showPercent val="0"/>
          <c:showBubbleSize val="0"/>
        </c:dLbls>
        <c:gapWidth val="219"/>
        <c:axId val="-1608492176"/>
        <c:axId val="-1608493264"/>
      </c:barChart>
      <c:catAx>
        <c:axId val="-160849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Garamond" panose="02020404030301010803" pitchFamily="18" charset="0"/>
                <a:ea typeface="+mn-ea"/>
                <a:cs typeface="+mn-cs"/>
              </a:defRPr>
            </a:pPr>
            <a:endParaRPr lang="en-US"/>
          </a:p>
        </c:txPr>
        <c:crossAx val="-1608493264"/>
        <c:crosses val="autoZero"/>
        <c:auto val="1"/>
        <c:lblAlgn val="ctr"/>
        <c:lblOffset val="100"/>
        <c:noMultiLvlLbl val="0"/>
      </c:catAx>
      <c:valAx>
        <c:axId val="-1608493264"/>
        <c:scaling>
          <c:orientation val="minMax"/>
        </c:scaling>
        <c:delete val="0"/>
        <c:axPos val="l"/>
        <c:numFmt formatCode="General" sourceLinked="1"/>
        <c:majorTickMark val="none"/>
        <c:min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08492176"/>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6350" cap="flat" cmpd="sng" algn="ctr">
      <a:solidFill>
        <a:schemeClr val="tx1"/>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500" b="0" i="0" u="none" strike="noStrike" kern="1200" spc="0" baseline="0">
                <a:solidFill>
                  <a:srgbClr val="00B0F0"/>
                </a:solidFill>
                <a:latin typeface="+mn-lt"/>
                <a:ea typeface="+mn-ea"/>
                <a:cs typeface="+mn-cs"/>
              </a:defRPr>
            </a:pPr>
            <a:r>
              <a:rPr lang="en-IN" sz="1500" b="1" i="0" baseline="0">
                <a:solidFill>
                  <a:srgbClr val="00B0F0"/>
                </a:solidFill>
                <a:effectLst/>
              </a:rPr>
              <a:t>PAT and PAT Margin</a:t>
            </a:r>
            <a:endParaRPr lang="en-GB" sz="1500">
              <a:solidFill>
                <a:srgbClr val="00B0F0"/>
              </a:solidFill>
              <a:effectLst/>
            </a:endParaRPr>
          </a:p>
        </c:rich>
      </c:tx>
      <c:layout>
        <c:manualLayout>
          <c:xMode val="edge"/>
          <c:yMode val="edge"/>
          <c:x val="0.35631872923144925"/>
          <c:y val="5.2835124457919942E-3"/>
        </c:manualLayout>
      </c:layout>
      <c:overlay val="0"/>
      <c:spPr>
        <a:noFill/>
        <a:ln>
          <a:noFill/>
        </a:ln>
        <a:effectLst/>
      </c:spPr>
      <c:txPr>
        <a:bodyPr rot="0" spcFirstLastPara="1" vertOverflow="ellipsis" vert="horz" wrap="square" anchor="ctr" anchorCtr="1"/>
        <a:lstStyle/>
        <a:p>
          <a:pPr>
            <a:defRPr sz="1500" b="0" i="0" u="none" strike="noStrike" kern="1200" spc="0" baseline="0">
              <a:solidFill>
                <a:srgbClr val="00B0F0"/>
              </a:solidFill>
              <a:latin typeface="+mn-lt"/>
              <a:ea typeface="+mn-ea"/>
              <a:cs typeface="+mn-cs"/>
            </a:defRPr>
          </a:pPr>
          <a:endParaRPr lang="en-US"/>
        </a:p>
      </c:txPr>
    </c:title>
    <c:autoTitleDeleted val="0"/>
    <c:plotArea>
      <c:layout/>
      <c:barChart>
        <c:barDir val="col"/>
        <c:grouping val="clustered"/>
        <c:varyColors val="0"/>
        <c:ser>
          <c:idx val="0"/>
          <c:order val="0"/>
          <c:tx>
            <c:strRef>
              <c:f>Graphs!$C$92</c:f>
              <c:strCache>
                <c:ptCount val="1"/>
                <c:pt idx="0">
                  <c:v>PAT</c:v>
                </c:pt>
              </c:strCache>
            </c:strRef>
          </c:tx>
          <c:spPr>
            <a:solidFill>
              <a:srgbClr val="BFBFB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Garamond" panose="02020404030301010803" pitchFamily="18" charset="0"/>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Graphs!$D$87:$E$87</c:f>
              <c:strCache>
                <c:ptCount val="2"/>
                <c:pt idx="0">
                  <c:v>Q4 FY 23</c:v>
                </c:pt>
                <c:pt idx="1">
                  <c:v>Q4 FY 22</c:v>
                </c:pt>
              </c:strCache>
            </c:strRef>
          </c:cat>
          <c:val>
            <c:numRef>
              <c:f>Graphs!$D$92:$E$92</c:f>
              <c:numCache>
                <c:formatCode>General</c:formatCode>
                <c:ptCount val="2"/>
                <c:pt idx="0">
                  <c:v>65</c:v>
                </c:pt>
                <c:pt idx="1">
                  <c:v>54</c:v>
                </c:pt>
              </c:numCache>
            </c:numRef>
          </c:val>
          <c:extLst xmlns:c16r2="http://schemas.microsoft.com/office/drawing/2015/06/chart">
            <c:ext xmlns:c16="http://schemas.microsoft.com/office/drawing/2014/chart" uri="{C3380CC4-5D6E-409C-BE32-E72D297353CC}">
              <c16:uniqueId val="{00000000-D9AD-41AA-BC72-C0AE7255E1DA}"/>
            </c:ext>
          </c:extLst>
        </c:ser>
        <c:ser>
          <c:idx val="1"/>
          <c:order val="1"/>
          <c:tx>
            <c:strRef>
              <c:f>Graphs!$C$93</c:f>
              <c:strCache>
                <c:ptCount val="1"/>
                <c:pt idx="0">
                  <c:v>PAT Margin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Garamond" panose="02020404030301010803" pitchFamily="18"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Graphs!$D$87:$E$87</c:f>
              <c:strCache>
                <c:ptCount val="2"/>
                <c:pt idx="0">
                  <c:v>Q4 FY 23</c:v>
                </c:pt>
                <c:pt idx="1">
                  <c:v>Q4 FY 22</c:v>
                </c:pt>
              </c:strCache>
            </c:strRef>
          </c:cat>
          <c:val>
            <c:numRef>
              <c:f>Graphs!$D$93:$E$93</c:f>
              <c:numCache>
                <c:formatCode>0.00%</c:formatCode>
                <c:ptCount val="2"/>
                <c:pt idx="0">
                  <c:v>0.1759</c:v>
                </c:pt>
                <c:pt idx="1">
                  <c:v>0.1706</c:v>
                </c:pt>
              </c:numCache>
            </c:numRef>
          </c:val>
          <c:extLst xmlns:c16r2="http://schemas.microsoft.com/office/drawing/2015/06/chart">
            <c:ext xmlns:c16="http://schemas.microsoft.com/office/drawing/2014/chart" uri="{C3380CC4-5D6E-409C-BE32-E72D297353CC}">
              <c16:uniqueId val="{00000001-D9AD-41AA-BC72-C0AE7255E1DA}"/>
            </c:ext>
          </c:extLst>
        </c:ser>
        <c:dLbls>
          <c:showLegendKey val="0"/>
          <c:showVal val="0"/>
          <c:showCatName val="0"/>
          <c:showSerName val="0"/>
          <c:showPercent val="0"/>
          <c:showBubbleSize val="0"/>
        </c:dLbls>
        <c:gapWidth val="219"/>
        <c:axId val="-1528757760"/>
        <c:axId val="-1528764832"/>
      </c:barChart>
      <c:catAx>
        <c:axId val="-1528757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Garamond" panose="02020404030301010803" pitchFamily="18" charset="0"/>
                <a:ea typeface="+mn-ea"/>
                <a:cs typeface="+mn-cs"/>
              </a:defRPr>
            </a:pPr>
            <a:endParaRPr lang="en-US"/>
          </a:p>
        </c:txPr>
        <c:crossAx val="-1528764832"/>
        <c:crosses val="autoZero"/>
        <c:auto val="1"/>
        <c:lblAlgn val="ctr"/>
        <c:lblOffset val="100"/>
        <c:noMultiLvlLbl val="0"/>
      </c:catAx>
      <c:valAx>
        <c:axId val="-1528764832"/>
        <c:scaling>
          <c:orientation val="minMax"/>
        </c:scaling>
        <c:delete val="0"/>
        <c:axPos val="l"/>
        <c:numFmt formatCode="General" sourceLinked="1"/>
        <c:majorTickMark val="none"/>
        <c:min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28757760"/>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rgbClr val="00B0F0"/>
                </a:solidFill>
                <a:latin typeface="+mn-lt"/>
                <a:ea typeface="+mn-ea"/>
                <a:cs typeface="+mn-cs"/>
              </a:defRPr>
            </a:pPr>
            <a:r>
              <a:rPr lang="en-IN" sz="1200" b="1" i="0" baseline="0">
                <a:solidFill>
                  <a:srgbClr val="00B0F0"/>
                </a:solidFill>
                <a:effectLst/>
              </a:rPr>
              <a:t>EBITDA and EBITDA Margin</a:t>
            </a:r>
            <a:endParaRPr lang="en-GB" sz="1050">
              <a:solidFill>
                <a:srgbClr val="00B0F0"/>
              </a:solidFill>
              <a:effectLst/>
            </a:endParaRPr>
          </a:p>
        </c:rich>
      </c:tx>
      <c:layout>
        <c:manualLayout>
          <c:xMode val="edge"/>
          <c:yMode val="edge"/>
          <c:x val="0.26387339655926328"/>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rgbClr val="00B0F0"/>
              </a:solidFill>
              <a:latin typeface="+mn-lt"/>
              <a:ea typeface="+mn-ea"/>
              <a:cs typeface="+mn-cs"/>
            </a:defRPr>
          </a:pPr>
          <a:endParaRPr lang="en-US"/>
        </a:p>
      </c:txPr>
    </c:title>
    <c:autoTitleDeleted val="0"/>
    <c:plotArea>
      <c:layout>
        <c:manualLayout>
          <c:layoutTarget val="inner"/>
          <c:xMode val="edge"/>
          <c:yMode val="edge"/>
          <c:x val="9.8003925450938736E-2"/>
          <c:y val="0.17695733181152756"/>
          <c:w val="0.79872225196048696"/>
          <c:h val="0.62352594371148329"/>
        </c:manualLayout>
      </c:layout>
      <c:barChart>
        <c:barDir val="col"/>
        <c:grouping val="clustered"/>
        <c:varyColors val="0"/>
        <c:ser>
          <c:idx val="0"/>
          <c:order val="0"/>
          <c:tx>
            <c:strRef>
              <c:f>Graphs!$C$90</c:f>
              <c:strCache>
                <c:ptCount val="1"/>
                <c:pt idx="0">
                  <c:v>EBITDA</c:v>
                </c:pt>
              </c:strCache>
            </c:strRef>
          </c:tx>
          <c:spPr>
            <a:solidFill>
              <a:srgbClr val="BFBFBF"/>
            </a:solidFill>
            <a:ln>
              <a:noFill/>
            </a:ln>
            <a:effectLst/>
          </c:spPr>
          <c:invertIfNegative val="0"/>
          <c:dLbls>
            <c:dLbl>
              <c:idx val="0"/>
              <c:layout>
                <c:manualLayout>
                  <c:x val="2.9917824922301721E-3"/>
                  <c:y val="0.36385693560827365"/>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CECB-40C9-A2C0-B17ECF435FF6}"/>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Garamond" panose="02020404030301010803" pitchFamily="18" charset="0"/>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Graphs!$D$87:$E$87</c:f>
              <c:strCache>
                <c:ptCount val="2"/>
                <c:pt idx="0">
                  <c:v>Q4 FY 23</c:v>
                </c:pt>
                <c:pt idx="1">
                  <c:v>Q4 FY 22</c:v>
                </c:pt>
              </c:strCache>
            </c:strRef>
          </c:cat>
          <c:val>
            <c:numRef>
              <c:f>Graphs!$D$90:$E$90</c:f>
              <c:numCache>
                <c:formatCode>General</c:formatCode>
                <c:ptCount val="2"/>
                <c:pt idx="0">
                  <c:v>78</c:v>
                </c:pt>
                <c:pt idx="1">
                  <c:v>65</c:v>
                </c:pt>
              </c:numCache>
            </c:numRef>
          </c:val>
          <c:extLst xmlns:c16r2="http://schemas.microsoft.com/office/drawing/2015/06/chart">
            <c:ext xmlns:c16="http://schemas.microsoft.com/office/drawing/2014/chart" uri="{C3380CC4-5D6E-409C-BE32-E72D297353CC}">
              <c16:uniqueId val="{00000001-CECB-40C9-A2C0-B17ECF435FF6}"/>
            </c:ext>
          </c:extLst>
        </c:ser>
        <c:ser>
          <c:idx val="1"/>
          <c:order val="1"/>
          <c:tx>
            <c:strRef>
              <c:f>Graphs!$C$91</c:f>
              <c:strCache>
                <c:ptCount val="1"/>
                <c:pt idx="0">
                  <c:v>EBITDA Margin</c:v>
                </c:pt>
              </c:strCache>
            </c:strRef>
          </c:tx>
          <c:spPr>
            <a:solidFill>
              <a:schemeClr val="accent2"/>
            </a:solidFill>
            <a:ln>
              <a:noFill/>
            </a:ln>
            <a:effectLst/>
          </c:spPr>
          <c:invertIfNegative val="0"/>
          <c:dLbls>
            <c:dLbl>
              <c:idx val="0"/>
              <c:layout>
                <c:manualLayout>
                  <c:x val="5.9835649844603933E-2"/>
                  <c:y val="-5.326517627627864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CECB-40C9-A2C0-B17ECF435FF6}"/>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Garamond" panose="02020404030301010803" pitchFamily="18"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Graphs!$D$87:$E$87</c:f>
              <c:strCache>
                <c:ptCount val="2"/>
                <c:pt idx="0">
                  <c:v>Q4 FY 23</c:v>
                </c:pt>
                <c:pt idx="1">
                  <c:v>Q4 FY 22</c:v>
                </c:pt>
              </c:strCache>
            </c:strRef>
          </c:cat>
          <c:val>
            <c:numRef>
              <c:f>Graphs!$D$91:$E$91</c:f>
              <c:numCache>
                <c:formatCode>0.00%</c:formatCode>
                <c:ptCount val="2"/>
                <c:pt idx="0">
                  <c:v>0.20979999999999999</c:v>
                </c:pt>
                <c:pt idx="1">
                  <c:v>0.20449999999999999</c:v>
                </c:pt>
              </c:numCache>
            </c:numRef>
          </c:val>
          <c:extLst xmlns:c16r2="http://schemas.microsoft.com/office/drawing/2015/06/chart">
            <c:ext xmlns:c16="http://schemas.microsoft.com/office/drawing/2014/chart" uri="{C3380CC4-5D6E-409C-BE32-E72D297353CC}">
              <c16:uniqueId val="{00000003-CECB-40C9-A2C0-B17ECF435FF6}"/>
            </c:ext>
          </c:extLst>
        </c:ser>
        <c:dLbls>
          <c:showLegendKey val="0"/>
          <c:showVal val="0"/>
          <c:showCatName val="0"/>
          <c:showSerName val="0"/>
          <c:showPercent val="0"/>
          <c:showBubbleSize val="0"/>
        </c:dLbls>
        <c:gapWidth val="219"/>
        <c:axId val="-1528758304"/>
        <c:axId val="-1528763200"/>
      </c:barChart>
      <c:catAx>
        <c:axId val="-1528758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Garamond" panose="02020404030301010803" pitchFamily="18" charset="0"/>
                <a:ea typeface="+mn-ea"/>
                <a:cs typeface="+mn-cs"/>
              </a:defRPr>
            </a:pPr>
            <a:endParaRPr lang="en-US"/>
          </a:p>
        </c:txPr>
        <c:crossAx val="-1528763200"/>
        <c:crosses val="autoZero"/>
        <c:auto val="1"/>
        <c:lblAlgn val="ctr"/>
        <c:lblOffset val="100"/>
        <c:noMultiLvlLbl val="0"/>
      </c:catAx>
      <c:valAx>
        <c:axId val="-1528763200"/>
        <c:scaling>
          <c:orientation val="minMax"/>
        </c:scaling>
        <c:delete val="0"/>
        <c:axPos val="l"/>
        <c:numFmt formatCode="General" sourceLinked="1"/>
        <c:majorTickMark val="none"/>
        <c:min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28758304"/>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'[Dhanuka Q2 FY2023-.xlsx]Graphs'!$C$143</c:f>
              <c:strCache>
                <c:ptCount val="1"/>
                <c:pt idx="0">
                  <c:v>Insectisides</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'[Dhanuka Q2 FY2023-.xlsx]Graphs'!$D$142:$E$142</c:f>
              <c:strCache>
                <c:ptCount val="2"/>
                <c:pt idx="0">
                  <c:v>Q4 FY 23</c:v>
                </c:pt>
                <c:pt idx="1">
                  <c:v>Q4 FY 22</c:v>
                </c:pt>
              </c:strCache>
            </c:strRef>
          </c:cat>
          <c:val>
            <c:numRef>
              <c:f>'[Dhanuka Q2 FY2023-.xlsx]Graphs'!$D$143:$E$143</c:f>
              <c:numCache>
                <c:formatCode>0%</c:formatCode>
                <c:ptCount val="2"/>
                <c:pt idx="0">
                  <c:v>0.46</c:v>
                </c:pt>
                <c:pt idx="1">
                  <c:v>0.45</c:v>
                </c:pt>
              </c:numCache>
            </c:numRef>
          </c:val>
          <c:extLst xmlns:c16r2="http://schemas.microsoft.com/office/drawing/2015/06/chart">
            <c:ext xmlns:c16="http://schemas.microsoft.com/office/drawing/2014/chart" uri="{C3380CC4-5D6E-409C-BE32-E72D297353CC}">
              <c16:uniqueId val="{00000000-4C53-40D0-A81E-2C4B1C373C3D}"/>
            </c:ext>
          </c:extLst>
        </c:ser>
        <c:ser>
          <c:idx val="1"/>
          <c:order val="1"/>
          <c:tx>
            <c:strRef>
              <c:f>'[Dhanuka Q2 FY2023-.xlsx]Graphs'!$C$144</c:f>
              <c:strCache>
                <c:ptCount val="1"/>
                <c:pt idx="0">
                  <c:v>Fungicides</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'[Dhanuka Q2 FY2023-.xlsx]Graphs'!$D$142:$E$142</c:f>
              <c:strCache>
                <c:ptCount val="2"/>
                <c:pt idx="0">
                  <c:v>Q4 FY 23</c:v>
                </c:pt>
                <c:pt idx="1">
                  <c:v>Q4 FY 22</c:v>
                </c:pt>
              </c:strCache>
            </c:strRef>
          </c:cat>
          <c:val>
            <c:numRef>
              <c:f>'[Dhanuka Q2 FY2023-.xlsx]Graphs'!$D$144:$E$144</c:f>
              <c:numCache>
                <c:formatCode>0%</c:formatCode>
                <c:ptCount val="2"/>
                <c:pt idx="0">
                  <c:v>0.17</c:v>
                </c:pt>
                <c:pt idx="1">
                  <c:v>0.19</c:v>
                </c:pt>
              </c:numCache>
            </c:numRef>
          </c:val>
          <c:extLst xmlns:c16r2="http://schemas.microsoft.com/office/drawing/2015/06/chart">
            <c:ext xmlns:c16="http://schemas.microsoft.com/office/drawing/2014/chart" uri="{C3380CC4-5D6E-409C-BE32-E72D297353CC}">
              <c16:uniqueId val="{00000001-4C53-40D0-A81E-2C4B1C373C3D}"/>
            </c:ext>
          </c:extLst>
        </c:ser>
        <c:ser>
          <c:idx val="2"/>
          <c:order val="2"/>
          <c:tx>
            <c:strRef>
              <c:f>'[Dhanuka Q2 FY2023-.xlsx]Graphs'!$C$145</c:f>
              <c:strCache>
                <c:ptCount val="1"/>
                <c:pt idx="0">
                  <c:v>Herbicides</c:v>
                </c:pt>
              </c:strCache>
            </c:strRef>
          </c:tx>
          <c:spPr>
            <a:solidFill>
              <a:srgbClr val="B97A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'[Dhanuka Q2 FY2023-.xlsx]Graphs'!$D$142:$E$142</c:f>
              <c:strCache>
                <c:ptCount val="2"/>
                <c:pt idx="0">
                  <c:v>Q4 FY 23</c:v>
                </c:pt>
                <c:pt idx="1">
                  <c:v>Q4 FY 22</c:v>
                </c:pt>
              </c:strCache>
            </c:strRef>
          </c:cat>
          <c:val>
            <c:numRef>
              <c:f>'[Dhanuka Q2 FY2023-.xlsx]Graphs'!$D$145:$E$145</c:f>
              <c:numCache>
                <c:formatCode>0%</c:formatCode>
                <c:ptCount val="2"/>
                <c:pt idx="0">
                  <c:v>0.26</c:v>
                </c:pt>
                <c:pt idx="1">
                  <c:v>0.24</c:v>
                </c:pt>
              </c:numCache>
            </c:numRef>
          </c:val>
          <c:extLst xmlns:c16r2="http://schemas.microsoft.com/office/drawing/2015/06/chart">
            <c:ext xmlns:c16="http://schemas.microsoft.com/office/drawing/2014/chart" uri="{C3380CC4-5D6E-409C-BE32-E72D297353CC}">
              <c16:uniqueId val="{00000002-4C53-40D0-A81E-2C4B1C373C3D}"/>
            </c:ext>
          </c:extLst>
        </c:ser>
        <c:ser>
          <c:idx val="3"/>
          <c:order val="3"/>
          <c:tx>
            <c:strRef>
              <c:f>'[Dhanuka Q2 FY2023-.xlsx]Graphs'!$C$146</c:f>
              <c:strCache>
                <c:ptCount val="1"/>
                <c:pt idx="0">
                  <c:v>Others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'[Dhanuka Q2 FY2023-.xlsx]Graphs'!$D$142:$E$142</c:f>
              <c:strCache>
                <c:ptCount val="2"/>
                <c:pt idx="0">
                  <c:v>Q4 FY 23</c:v>
                </c:pt>
                <c:pt idx="1">
                  <c:v>Q4 FY 22</c:v>
                </c:pt>
              </c:strCache>
            </c:strRef>
          </c:cat>
          <c:val>
            <c:numRef>
              <c:f>'[Dhanuka Q2 FY2023-.xlsx]Graphs'!$D$146:$E$146</c:f>
              <c:numCache>
                <c:formatCode>0%</c:formatCode>
                <c:ptCount val="2"/>
                <c:pt idx="0">
                  <c:v>0.11</c:v>
                </c:pt>
                <c:pt idx="1">
                  <c:v>0.11</c:v>
                </c:pt>
              </c:numCache>
            </c:numRef>
          </c:val>
          <c:extLst xmlns:c16r2="http://schemas.microsoft.com/office/drawing/2015/06/chart">
            <c:ext xmlns:c16="http://schemas.microsoft.com/office/drawing/2014/chart" uri="{C3380CC4-5D6E-409C-BE32-E72D297353CC}">
              <c16:uniqueId val="{00000003-4C53-40D0-A81E-2C4B1C373C3D}"/>
            </c:ext>
          </c:extLst>
        </c:ser>
        <c:dLbls>
          <c:dLblPos val="ctr"/>
          <c:showLegendKey val="0"/>
          <c:showVal val="1"/>
          <c:showCatName val="0"/>
          <c:showSerName val="0"/>
          <c:showPercent val="0"/>
          <c:showBubbleSize val="0"/>
        </c:dLbls>
        <c:gapWidth val="150"/>
        <c:overlap val="100"/>
        <c:axId val="-1528761568"/>
        <c:axId val="-1528760480"/>
      </c:barChart>
      <c:catAx>
        <c:axId val="-1528761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Garamond" panose="02020404030301010803" pitchFamily="18" charset="0"/>
                <a:ea typeface="+mn-ea"/>
                <a:cs typeface="+mn-cs"/>
              </a:defRPr>
            </a:pPr>
            <a:endParaRPr lang="en-US"/>
          </a:p>
        </c:txPr>
        <c:crossAx val="-1528760480"/>
        <c:crosses val="autoZero"/>
        <c:auto val="1"/>
        <c:lblAlgn val="ctr"/>
        <c:lblOffset val="100"/>
        <c:noMultiLvlLbl val="0"/>
      </c:catAx>
      <c:valAx>
        <c:axId val="-1528760480"/>
        <c:scaling>
          <c:orientation val="minMax"/>
        </c:scaling>
        <c:delete val="0"/>
        <c:axPos val="l"/>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2876156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Garamond" panose="02020404030301010803" pitchFamily="18" charset="0"/>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'[Dhanuka Q2 FY2023-.xlsx]Graphs'!$C$152</c:f>
              <c:strCache>
                <c:ptCount val="1"/>
                <c:pt idx="0">
                  <c:v>North </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'[Dhanuka Q2 FY2023-.xlsx]Graphs'!$D$151:$E$151</c:f>
              <c:strCache>
                <c:ptCount val="2"/>
                <c:pt idx="0">
                  <c:v>Q4 FY 23</c:v>
                </c:pt>
                <c:pt idx="1">
                  <c:v>Q4 FY 22</c:v>
                </c:pt>
              </c:strCache>
            </c:strRef>
          </c:cat>
          <c:val>
            <c:numRef>
              <c:f>'[Dhanuka Q2 FY2023-.xlsx]Graphs'!$D$152:$E$152</c:f>
              <c:numCache>
                <c:formatCode>0%</c:formatCode>
                <c:ptCount val="2"/>
                <c:pt idx="0">
                  <c:v>0.28999999999999998</c:v>
                </c:pt>
                <c:pt idx="1">
                  <c:v>0.27</c:v>
                </c:pt>
              </c:numCache>
            </c:numRef>
          </c:val>
          <c:extLst xmlns:c16r2="http://schemas.microsoft.com/office/drawing/2015/06/chart">
            <c:ext xmlns:c16="http://schemas.microsoft.com/office/drawing/2014/chart" uri="{C3380CC4-5D6E-409C-BE32-E72D297353CC}">
              <c16:uniqueId val="{00000000-647B-47EE-8921-7B5E68F0FE0B}"/>
            </c:ext>
          </c:extLst>
        </c:ser>
        <c:ser>
          <c:idx val="1"/>
          <c:order val="1"/>
          <c:tx>
            <c:strRef>
              <c:f>'[Dhanuka Q2 FY2023-.xlsx]Graphs'!$C$153</c:f>
              <c:strCache>
                <c:ptCount val="1"/>
                <c:pt idx="0">
                  <c:v>South </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'[Dhanuka Q2 FY2023-.xlsx]Graphs'!$D$151:$E$151</c:f>
              <c:strCache>
                <c:ptCount val="2"/>
                <c:pt idx="0">
                  <c:v>Q4 FY 23</c:v>
                </c:pt>
                <c:pt idx="1">
                  <c:v>Q4 FY 22</c:v>
                </c:pt>
              </c:strCache>
            </c:strRef>
          </c:cat>
          <c:val>
            <c:numRef>
              <c:f>'[Dhanuka Q2 FY2023-.xlsx]Graphs'!$D$153:$E$153</c:f>
              <c:numCache>
                <c:formatCode>0%</c:formatCode>
                <c:ptCount val="2"/>
                <c:pt idx="0">
                  <c:v>0.41</c:v>
                </c:pt>
                <c:pt idx="1">
                  <c:v>0.37</c:v>
                </c:pt>
              </c:numCache>
            </c:numRef>
          </c:val>
          <c:extLst xmlns:c16r2="http://schemas.microsoft.com/office/drawing/2015/06/chart">
            <c:ext xmlns:c16="http://schemas.microsoft.com/office/drawing/2014/chart" uri="{C3380CC4-5D6E-409C-BE32-E72D297353CC}">
              <c16:uniqueId val="{00000001-647B-47EE-8921-7B5E68F0FE0B}"/>
            </c:ext>
          </c:extLst>
        </c:ser>
        <c:ser>
          <c:idx val="2"/>
          <c:order val="2"/>
          <c:tx>
            <c:strRef>
              <c:f>'[Dhanuka Q2 FY2023-.xlsx]Graphs'!$C$154</c:f>
              <c:strCache>
                <c:ptCount val="1"/>
                <c:pt idx="0">
                  <c:v>East </c:v>
                </c:pt>
              </c:strCache>
            </c:strRef>
          </c:tx>
          <c:spPr>
            <a:solidFill>
              <a:srgbClr val="B97A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'[Dhanuka Q2 FY2023-.xlsx]Graphs'!$D$151:$E$151</c:f>
              <c:strCache>
                <c:ptCount val="2"/>
                <c:pt idx="0">
                  <c:v>Q4 FY 23</c:v>
                </c:pt>
                <c:pt idx="1">
                  <c:v>Q4 FY 22</c:v>
                </c:pt>
              </c:strCache>
            </c:strRef>
          </c:cat>
          <c:val>
            <c:numRef>
              <c:f>'[Dhanuka Q2 FY2023-.xlsx]Graphs'!$D$154:$E$154</c:f>
              <c:numCache>
                <c:formatCode>0%</c:formatCode>
                <c:ptCount val="2"/>
                <c:pt idx="0">
                  <c:v>0.11</c:v>
                </c:pt>
                <c:pt idx="1">
                  <c:v>0.13</c:v>
                </c:pt>
              </c:numCache>
            </c:numRef>
          </c:val>
          <c:extLst xmlns:c16r2="http://schemas.microsoft.com/office/drawing/2015/06/chart">
            <c:ext xmlns:c16="http://schemas.microsoft.com/office/drawing/2014/chart" uri="{C3380CC4-5D6E-409C-BE32-E72D297353CC}">
              <c16:uniqueId val="{00000002-647B-47EE-8921-7B5E68F0FE0B}"/>
            </c:ext>
          </c:extLst>
        </c:ser>
        <c:ser>
          <c:idx val="3"/>
          <c:order val="3"/>
          <c:tx>
            <c:strRef>
              <c:f>'[Dhanuka Q2 FY2023-.xlsx]Graphs'!$C$155</c:f>
              <c:strCache>
                <c:ptCount val="1"/>
                <c:pt idx="0">
                  <c:v>West</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'[Dhanuka Q2 FY2023-.xlsx]Graphs'!$D$151:$E$151</c:f>
              <c:strCache>
                <c:ptCount val="2"/>
                <c:pt idx="0">
                  <c:v>Q4 FY 23</c:v>
                </c:pt>
                <c:pt idx="1">
                  <c:v>Q4 FY 22</c:v>
                </c:pt>
              </c:strCache>
            </c:strRef>
          </c:cat>
          <c:val>
            <c:numRef>
              <c:f>'[Dhanuka Q2 FY2023-.xlsx]Graphs'!$D$155:$E$155</c:f>
              <c:numCache>
                <c:formatCode>0%</c:formatCode>
                <c:ptCount val="2"/>
                <c:pt idx="0">
                  <c:v>0.19</c:v>
                </c:pt>
                <c:pt idx="1">
                  <c:v>0.22</c:v>
                </c:pt>
              </c:numCache>
            </c:numRef>
          </c:val>
          <c:extLst xmlns:c16r2="http://schemas.microsoft.com/office/drawing/2015/06/chart">
            <c:ext xmlns:c16="http://schemas.microsoft.com/office/drawing/2014/chart" uri="{C3380CC4-5D6E-409C-BE32-E72D297353CC}">
              <c16:uniqueId val="{00000003-647B-47EE-8921-7B5E68F0FE0B}"/>
            </c:ext>
          </c:extLst>
        </c:ser>
        <c:dLbls>
          <c:dLblPos val="ctr"/>
          <c:showLegendKey val="0"/>
          <c:showVal val="1"/>
          <c:showCatName val="0"/>
          <c:showSerName val="0"/>
          <c:showPercent val="0"/>
          <c:showBubbleSize val="0"/>
        </c:dLbls>
        <c:gapWidth val="150"/>
        <c:overlap val="100"/>
        <c:axId val="-1528762656"/>
        <c:axId val="-1528759392"/>
      </c:barChart>
      <c:catAx>
        <c:axId val="-1528762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Garamond" panose="02020404030301010803" pitchFamily="18" charset="0"/>
                <a:ea typeface="+mn-ea"/>
                <a:cs typeface="+mn-cs"/>
              </a:defRPr>
            </a:pPr>
            <a:endParaRPr lang="en-US"/>
          </a:p>
        </c:txPr>
        <c:crossAx val="-1528759392"/>
        <c:crosses val="autoZero"/>
        <c:auto val="1"/>
        <c:lblAlgn val="ctr"/>
        <c:lblOffset val="100"/>
        <c:noMultiLvlLbl val="0"/>
      </c:catAx>
      <c:valAx>
        <c:axId val="-1528759392"/>
        <c:scaling>
          <c:orientation val="minMax"/>
        </c:scaling>
        <c:delete val="0"/>
        <c:axPos val="l"/>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2876265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Garamond" panose="02020404030301010803" pitchFamily="18" charset="0"/>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6350" cap="flat" cmpd="sng" algn="ctr">
      <a:solidFill>
        <a:schemeClr val="tx1"/>
      </a:solid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800" b="1">
                <a:latin typeface="Garamond" panose="02020404030301010803" pitchFamily="18" charset="0"/>
              </a:rPr>
              <a:t>New Molecules</a:t>
            </a:r>
            <a:r>
              <a:rPr lang="en-GB" sz="1800" b="1" baseline="0">
                <a:latin typeface="Garamond" panose="02020404030301010803" pitchFamily="18" charset="0"/>
              </a:rPr>
              <a:t> as a % of Total Revenue</a:t>
            </a:r>
            <a:endParaRPr lang="en-GB" sz="1800" b="1">
              <a:latin typeface="Garamond" panose="02020404030301010803" pitchFamily="18" charset="0"/>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'[Dhanuka Q2 FY2023-.xlsx]ITI'!$E$3</c:f>
              <c:strCache>
                <c:ptCount val="1"/>
                <c:pt idx="0">
                  <c:v>Innivation turnover Index</c:v>
                </c:pt>
              </c:strCache>
            </c:strRef>
          </c:tx>
          <c:spPr>
            <a:solidFill>
              <a:srgbClr val="00B050"/>
            </a:solidFill>
            <a:ln>
              <a:noFill/>
            </a:ln>
            <a:effectLst/>
          </c:spPr>
          <c:invertIfNegative val="0"/>
          <c:dPt>
            <c:idx val="5"/>
            <c:invertIfNegative val="0"/>
            <c:bubble3D val="0"/>
            <c:spPr>
              <a:solidFill>
                <a:schemeClr val="bg1">
                  <a:lumMod val="75000"/>
                </a:schemeClr>
              </a:solidFill>
              <a:ln>
                <a:noFill/>
              </a:ln>
              <a:effectLst/>
            </c:spPr>
            <c:extLst xmlns:c16r2="http://schemas.microsoft.com/office/drawing/2015/06/chart">
              <c:ext xmlns:c16="http://schemas.microsoft.com/office/drawing/2014/chart" uri="{C3380CC4-5D6E-409C-BE32-E72D297353CC}">
                <c16:uniqueId val="{00000001-D9B6-4EF2-930D-024AF4255D0F}"/>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Garamond" panose="02020404030301010803" pitchFamily="18"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'[Dhanuka Q2 FY2023-.xlsx]ITI'!$E$4:$E$9</c:f>
              <c:strCache>
                <c:ptCount val="6"/>
                <c:pt idx="0">
                  <c:v> FY18</c:v>
                </c:pt>
                <c:pt idx="1">
                  <c:v> FY19</c:v>
                </c:pt>
                <c:pt idx="2">
                  <c:v> FY20</c:v>
                </c:pt>
                <c:pt idx="3">
                  <c:v> FY21</c:v>
                </c:pt>
                <c:pt idx="4">
                  <c:v> FY22</c:v>
                </c:pt>
                <c:pt idx="5">
                  <c:v> FY 23</c:v>
                </c:pt>
              </c:strCache>
            </c:strRef>
          </c:cat>
          <c:val>
            <c:numRef>
              <c:f>'[Dhanuka Q2 FY2023-.xlsx]ITI'!$F$4:$F$9</c:f>
              <c:numCache>
                <c:formatCode>0%</c:formatCode>
                <c:ptCount val="6"/>
                <c:pt idx="0">
                  <c:v>0.2</c:v>
                </c:pt>
                <c:pt idx="1">
                  <c:v>0.17</c:v>
                </c:pt>
                <c:pt idx="2">
                  <c:v>0.12</c:v>
                </c:pt>
                <c:pt idx="3">
                  <c:v>0.11</c:v>
                </c:pt>
                <c:pt idx="4">
                  <c:v>0.1</c:v>
                </c:pt>
                <c:pt idx="5" formatCode="0.00%">
                  <c:v>0.1275</c:v>
                </c:pt>
              </c:numCache>
            </c:numRef>
          </c:val>
          <c:extLst xmlns:c16r2="http://schemas.microsoft.com/office/drawing/2015/06/chart">
            <c:ext xmlns:c16="http://schemas.microsoft.com/office/drawing/2014/chart" uri="{C3380CC4-5D6E-409C-BE32-E72D297353CC}">
              <c16:uniqueId val="{00000002-D9B6-4EF2-930D-024AF4255D0F}"/>
            </c:ext>
          </c:extLst>
        </c:ser>
        <c:dLbls>
          <c:showLegendKey val="0"/>
          <c:showVal val="0"/>
          <c:showCatName val="0"/>
          <c:showSerName val="0"/>
          <c:showPercent val="0"/>
          <c:showBubbleSize val="0"/>
        </c:dLbls>
        <c:gapWidth val="219"/>
        <c:overlap val="-27"/>
        <c:axId val="-1528059712"/>
        <c:axId val="-1528062432"/>
      </c:barChart>
      <c:catAx>
        <c:axId val="-1528059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Garamond" panose="02020404030301010803" pitchFamily="18" charset="0"/>
                <a:ea typeface="+mn-ea"/>
                <a:cs typeface="+mn-cs"/>
              </a:defRPr>
            </a:pPr>
            <a:endParaRPr lang="en-US"/>
          </a:p>
        </c:txPr>
        <c:crossAx val="-1528062432"/>
        <c:crosses val="autoZero"/>
        <c:auto val="1"/>
        <c:lblAlgn val="ctr"/>
        <c:lblOffset val="100"/>
        <c:noMultiLvlLbl val="0"/>
      </c:catAx>
      <c:valAx>
        <c:axId val="-1528062432"/>
        <c:scaling>
          <c:orientation val="minMax"/>
        </c:scaling>
        <c:delete val="0"/>
        <c:axPos val="l"/>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28059712"/>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Graphs!$C$6</c:f>
              <c:strCache>
                <c:ptCount val="1"/>
                <c:pt idx="0">
                  <c:v>Revenue from Operations</c:v>
                </c:pt>
              </c:strCache>
            </c:strRef>
          </c:tx>
          <c:spPr>
            <a:solidFill>
              <a:srgbClr val="00B050"/>
            </a:solidFill>
            <a:ln>
              <a:noFill/>
            </a:ln>
            <a:effectLst/>
          </c:spPr>
          <c:invertIfNegative val="0"/>
          <c:dPt>
            <c:idx val="4"/>
            <c:invertIfNegative val="0"/>
            <c:bubble3D val="0"/>
            <c:spPr>
              <a:solidFill>
                <a:srgbClr val="00B050"/>
              </a:solidFill>
              <a:ln>
                <a:noFill/>
              </a:ln>
              <a:effectLst/>
            </c:spPr>
            <c:extLst xmlns:c16r2="http://schemas.microsoft.com/office/drawing/2015/06/chart">
              <c:ext xmlns:c16="http://schemas.microsoft.com/office/drawing/2014/chart" uri="{C3380CC4-5D6E-409C-BE32-E72D297353CC}">
                <c16:uniqueId val="{00000001-F54C-40C1-86C7-8416BC2EC006}"/>
              </c:ext>
            </c:extLst>
          </c:dPt>
          <c:dPt>
            <c:idx val="5"/>
            <c:invertIfNegative val="0"/>
            <c:bubble3D val="0"/>
            <c:spPr>
              <a:solidFill>
                <a:schemeClr val="bg2">
                  <a:lumMod val="90000"/>
                </a:schemeClr>
              </a:solidFill>
              <a:ln>
                <a:noFill/>
              </a:ln>
              <a:effectLst/>
            </c:spPr>
            <c:extLst xmlns:c16r2="http://schemas.microsoft.com/office/drawing/2015/06/chart">
              <c:ext xmlns:c16="http://schemas.microsoft.com/office/drawing/2014/chart" uri="{C3380CC4-5D6E-409C-BE32-E72D297353CC}">
                <c16:uniqueId val="{00000003-F54C-40C1-86C7-8416BC2EC006}"/>
              </c:ext>
            </c:extLst>
          </c:dPt>
          <c:dLbls>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tx1"/>
                    </a:solidFill>
                    <a:latin typeface="Garamond" panose="02020404030301010803" pitchFamily="18" charset="0"/>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Graphs!$D$5:$I$5</c:f>
              <c:strCache>
                <c:ptCount val="6"/>
                <c:pt idx="0">
                  <c:v>FY 18</c:v>
                </c:pt>
                <c:pt idx="1">
                  <c:v>FY 19</c:v>
                </c:pt>
                <c:pt idx="2">
                  <c:v>FY 20</c:v>
                </c:pt>
                <c:pt idx="3">
                  <c:v>FY 21</c:v>
                </c:pt>
                <c:pt idx="4">
                  <c:v>FY22</c:v>
                </c:pt>
                <c:pt idx="5">
                  <c:v>FY23</c:v>
                </c:pt>
              </c:strCache>
            </c:strRef>
          </c:cat>
          <c:val>
            <c:numRef>
              <c:f>Graphs!$D$6:$I$6</c:f>
              <c:numCache>
                <c:formatCode>#,##0</c:formatCode>
                <c:ptCount val="6"/>
                <c:pt idx="0">
                  <c:v>976</c:v>
                </c:pt>
                <c:pt idx="1">
                  <c:v>1006</c:v>
                </c:pt>
                <c:pt idx="2">
                  <c:v>1120</c:v>
                </c:pt>
                <c:pt idx="3">
                  <c:v>1387</c:v>
                </c:pt>
                <c:pt idx="4">
                  <c:v>1478</c:v>
                </c:pt>
                <c:pt idx="5" formatCode="General">
                  <c:v>1700</c:v>
                </c:pt>
              </c:numCache>
            </c:numRef>
          </c:val>
          <c:extLst xmlns:c16r2="http://schemas.microsoft.com/office/drawing/2015/06/chart">
            <c:ext xmlns:c16="http://schemas.microsoft.com/office/drawing/2014/chart" uri="{C3380CC4-5D6E-409C-BE32-E72D297353CC}">
              <c16:uniqueId val="{00000004-F54C-40C1-86C7-8416BC2EC006}"/>
            </c:ext>
          </c:extLst>
        </c:ser>
        <c:dLbls>
          <c:showLegendKey val="0"/>
          <c:showVal val="0"/>
          <c:showCatName val="0"/>
          <c:showSerName val="0"/>
          <c:showPercent val="0"/>
          <c:showBubbleSize val="0"/>
        </c:dLbls>
        <c:gapWidth val="70"/>
        <c:axId val="-1528061344"/>
        <c:axId val="-1526881056"/>
      </c:barChart>
      <c:lineChart>
        <c:grouping val="standard"/>
        <c:varyColors val="0"/>
        <c:ser>
          <c:idx val="1"/>
          <c:order val="1"/>
          <c:tx>
            <c:strRef>
              <c:f>Graphs!$C$7</c:f>
              <c:strCache>
                <c:ptCount val="1"/>
                <c:pt idx="0">
                  <c:v>Gross Profit Margin(as a % of sales)</c:v>
                </c:pt>
              </c:strCache>
            </c:strRef>
          </c:tx>
          <c:spPr>
            <a:ln w="28575" cap="rnd">
              <a:solidFill>
                <a:srgbClr val="FFC000"/>
              </a:solidFill>
              <a:round/>
            </a:ln>
            <a:effectLst/>
          </c:spPr>
          <c:marker>
            <c:symbol val="diamond"/>
            <c:size val="5"/>
            <c:spPr>
              <a:solidFill>
                <a:srgbClr val="BFBFBF"/>
              </a:solidFill>
              <a:ln w="9525">
                <a:solidFill>
                  <a:srgbClr val="BFBFBF"/>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tx1">
                        <a:lumMod val="75000"/>
                        <a:lumOff val="25000"/>
                      </a:schemeClr>
                    </a:solidFill>
                    <a:latin typeface="Garamond" panose="02020404030301010803" pitchFamily="18" charset="0"/>
                    <a:ea typeface="+mn-ea"/>
                    <a:cs typeface="+mn-cs"/>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Graphs!$D$5:$I$5</c:f>
              <c:strCache>
                <c:ptCount val="6"/>
                <c:pt idx="0">
                  <c:v>FY 18</c:v>
                </c:pt>
                <c:pt idx="1">
                  <c:v>FY 19</c:v>
                </c:pt>
                <c:pt idx="2">
                  <c:v>FY 20</c:v>
                </c:pt>
                <c:pt idx="3">
                  <c:v>FY 21</c:v>
                </c:pt>
                <c:pt idx="4">
                  <c:v>FY22</c:v>
                </c:pt>
                <c:pt idx="5">
                  <c:v>FY23</c:v>
                </c:pt>
              </c:strCache>
            </c:strRef>
          </c:cat>
          <c:val>
            <c:numRef>
              <c:f>Graphs!$D$7:$I$7</c:f>
              <c:numCache>
                <c:formatCode>0.0%</c:formatCode>
                <c:ptCount val="6"/>
                <c:pt idx="0">
                  <c:v>0.41599999999999998</c:v>
                </c:pt>
                <c:pt idx="1">
                  <c:v>0.38700000000000001</c:v>
                </c:pt>
                <c:pt idx="2">
                  <c:v>0.36499999999999999</c:v>
                </c:pt>
                <c:pt idx="3">
                  <c:v>0.38</c:v>
                </c:pt>
                <c:pt idx="4">
                  <c:v>0.36</c:v>
                </c:pt>
                <c:pt idx="5" formatCode="0%">
                  <c:v>0.34389999999999998</c:v>
                </c:pt>
              </c:numCache>
            </c:numRef>
          </c:val>
          <c:smooth val="0"/>
          <c:extLst xmlns:c16r2="http://schemas.microsoft.com/office/drawing/2015/06/chart">
            <c:ext xmlns:c16="http://schemas.microsoft.com/office/drawing/2014/chart" uri="{C3380CC4-5D6E-409C-BE32-E72D297353CC}">
              <c16:uniqueId val="{00000005-F54C-40C1-86C7-8416BC2EC006}"/>
            </c:ext>
          </c:extLst>
        </c:ser>
        <c:dLbls>
          <c:showLegendKey val="0"/>
          <c:showVal val="0"/>
          <c:showCatName val="0"/>
          <c:showSerName val="0"/>
          <c:showPercent val="0"/>
          <c:showBubbleSize val="0"/>
        </c:dLbls>
        <c:marker val="1"/>
        <c:smooth val="0"/>
        <c:axId val="-1526880512"/>
        <c:axId val="-1526885952"/>
      </c:lineChart>
      <c:catAx>
        <c:axId val="-1528061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Garamond" panose="02020404030301010803" pitchFamily="18" charset="0"/>
                <a:ea typeface="+mn-ea"/>
                <a:cs typeface="+mn-cs"/>
              </a:defRPr>
            </a:pPr>
            <a:endParaRPr lang="en-US"/>
          </a:p>
        </c:txPr>
        <c:crossAx val="-1526881056"/>
        <c:crosses val="autoZero"/>
        <c:auto val="1"/>
        <c:lblAlgn val="ctr"/>
        <c:lblOffset val="100"/>
        <c:noMultiLvlLbl val="0"/>
      </c:catAx>
      <c:valAx>
        <c:axId val="-1526881056"/>
        <c:scaling>
          <c:orientation val="minMax"/>
        </c:scaling>
        <c:delete val="0"/>
        <c:axPos val="l"/>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28061344"/>
        <c:crosses val="autoZero"/>
        <c:crossBetween val="between"/>
      </c:valAx>
      <c:valAx>
        <c:axId val="-1526885952"/>
        <c:scaling>
          <c:orientation val="minMax"/>
        </c:scaling>
        <c:delete val="0"/>
        <c:axPos val="r"/>
        <c:numFmt formatCode="0.0%" sourceLinked="1"/>
        <c:majorTickMark val="out"/>
        <c:min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26880512"/>
        <c:crosses val="max"/>
        <c:crossBetween val="between"/>
      </c:valAx>
      <c:catAx>
        <c:axId val="-1526880512"/>
        <c:scaling>
          <c:orientation val="minMax"/>
        </c:scaling>
        <c:delete val="1"/>
        <c:axPos val="b"/>
        <c:numFmt formatCode="General" sourceLinked="1"/>
        <c:majorTickMark val="out"/>
        <c:minorTickMark val="none"/>
        <c:tickLblPos val="nextTo"/>
        <c:crossAx val="-1526885952"/>
        <c:crosses val="autoZero"/>
        <c:auto val="1"/>
        <c:lblAlgn val="ctr"/>
        <c:lblOffset val="100"/>
        <c:noMultiLvlLbl val="0"/>
      </c:cat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0B050"/>
            </a:solidFill>
            <a:ln>
              <a:noFill/>
            </a:ln>
            <a:effectLst/>
          </c:spPr>
          <c:invertIfNegative val="0"/>
          <c:dPt>
            <c:idx val="4"/>
            <c:invertIfNegative val="0"/>
            <c:bubble3D val="0"/>
            <c:spPr>
              <a:solidFill>
                <a:srgbClr val="00B050"/>
              </a:solidFill>
              <a:ln>
                <a:noFill/>
              </a:ln>
              <a:effectLst/>
            </c:spPr>
            <c:extLst xmlns:c16r2="http://schemas.microsoft.com/office/drawing/2015/06/chart">
              <c:ext xmlns:c16="http://schemas.microsoft.com/office/drawing/2014/chart" uri="{C3380CC4-5D6E-409C-BE32-E72D297353CC}">
                <c16:uniqueId val="{00000001-6D03-40F2-BFC1-25D914D5CA49}"/>
              </c:ext>
            </c:extLst>
          </c:dPt>
          <c:dPt>
            <c:idx val="5"/>
            <c:invertIfNegative val="0"/>
            <c:bubble3D val="0"/>
            <c:spPr>
              <a:solidFill>
                <a:schemeClr val="bg2">
                  <a:lumMod val="90000"/>
                </a:schemeClr>
              </a:solidFill>
              <a:ln>
                <a:noFill/>
              </a:ln>
              <a:effectLst/>
            </c:spPr>
            <c:extLst xmlns:c16r2="http://schemas.microsoft.com/office/drawing/2015/06/chart">
              <c:ext xmlns:c16="http://schemas.microsoft.com/office/drawing/2014/chart" uri="{C3380CC4-5D6E-409C-BE32-E72D297353CC}">
                <c16:uniqueId val="{00000003-6D03-40F2-BFC1-25D914D5CA49}"/>
              </c:ext>
            </c:extLst>
          </c:dPt>
          <c:dLbls>
            <c:dLbl>
              <c:idx val="4"/>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ysClr val="windowText" lastClr="000000"/>
                      </a:solidFill>
                      <a:latin typeface="Garamond" panose="02020404030301010803" pitchFamily="18" charset="0"/>
                      <a:ea typeface="+mn-ea"/>
                      <a:cs typeface="+mn-cs"/>
                    </a:defRPr>
                  </a:pPr>
                  <a:endParaRPr lang="en-US"/>
                </a:p>
              </c:txPr>
              <c:dLblPos val="ctr"/>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bg1"/>
                    </a:solidFill>
                    <a:latin typeface="Garamond" panose="02020404030301010803" pitchFamily="18" charset="0"/>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Graphs!$D$17:$I$17</c:f>
              <c:strCache>
                <c:ptCount val="6"/>
                <c:pt idx="0">
                  <c:v>FY 18</c:v>
                </c:pt>
                <c:pt idx="1">
                  <c:v>FY 19</c:v>
                </c:pt>
                <c:pt idx="2">
                  <c:v>FY 20</c:v>
                </c:pt>
                <c:pt idx="3">
                  <c:v>FY 21</c:v>
                </c:pt>
                <c:pt idx="4">
                  <c:v>FY22</c:v>
                </c:pt>
                <c:pt idx="5">
                  <c:v>FY23</c:v>
                </c:pt>
              </c:strCache>
            </c:strRef>
          </c:cat>
          <c:val>
            <c:numRef>
              <c:f>Graphs!$D$18:$I$18</c:f>
              <c:numCache>
                <c:formatCode>#,##0</c:formatCode>
                <c:ptCount val="6"/>
                <c:pt idx="0">
                  <c:v>166</c:v>
                </c:pt>
                <c:pt idx="1">
                  <c:v>146</c:v>
                </c:pt>
                <c:pt idx="2">
                  <c:v>173</c:v>
                </c:pt>
                <c:pt idx="3">
                  <c:v>269</c:v>
                </c:pt>
                <c:pt idx="4" formatCode="General">
                  <c:v>297</c:v>
                </c:pt>
                <c:pt idx="5" formatCode="General">
                  <c:v>323</c:v>
                </c:pt>
              </c:numCache>
            </c:numRef>
          </c:val>
          <c:extLst xmlns:c16r2="http://schemas.microsoft.com/office/drawing/2015/06/chart">
            <c:ext xmlns:c16="http://schemas.microsoft.com/office/drawing/2014/chart" uri="{C3380CC4-5D6E-409C-BE32-E72D297353CC}">
              <c16:uniqueId val="{00000004-6D03-40F2-BFC1-25D914D5CA49}"/>
            </c:ext>
          </c:extLst>
        </c:ser>
        <c:dLbls>
          <c:showLegendKey val="0"/>
          <c:showVal val="0"/>
          <c:showCatName val="0"/>
          <c:showSerName val="0"/>
          <c:showPercent val="0"/>
          <c:showBubbleSize val="0"/>
        </c:dLbls>
        <c:gapWidth val="70"/>
        <c:axId val="-1526879424"/>
        <c:axId val="-1526882688"/>
      </c:barChart>
      <c:lineChart>
        <c:grouping val="standard"/>
        <c:varyColors val="0"/>
        <c:ser>
          <c:idx val="1"/>
          <c:order val="1"/>
          <c:spPr>
            <a:ln w="28575" cap="rnd">
              <a:solidFill>
                <a:srgbClr val="FFC000"/>
              </a:solidFill>
              <a:round/>
            </a:ln>
            <a:effectLst/>
          </c:spPr>
          <c:marker>
            <c:symbol val="diamond"/>
            <c:size val="5"/>
            <c:spPr>
              <a:solidFill>
                <a:srgbClr val="BFBFBF"/>
              </a:solidFill>
              <a:ln w="9525">
                <a:solidFill>
                  <a:srgbClr val="BFBFBF"/>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tx1">
                        <a:lumMod val="75000"/>
                        <a:lumOff val="25000"/>
                      </a:schemeClr>
                    </a:solidFill>
                    <a:latin typeface="Garamond" panose="02020404030301010803" pitchFamily="18" charset="0"/>
                    <a:ea typeface="+mn-ea"/>
                    <a:cs typeface="+mn-cs"/>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Graphs!$D$17:$I$17</c:f>
              <c:strCache>
                <c:ptCount val="6"/>
                <c:pt idx="0">
                  <c:v>FY 18</c:v>
                </c:pt>
                <c:pt idx="1">
                  <c:v>FY 19</c:v>
                </c:pt>
                <c:pt idx="2">
                  <c:v>FY 20</c:v>
                </c:pt>
                <c:pt idx="3">
                  <c:v>FY 21</c:v>
                </c:pt>
                <c:pt idx="4">
                  <c:v>FY22</c:v>
                </c:pt>
                <c:pt idx="5">
                  <c:v>FY23</c:v>
                </c:pt>
              </c:strCache>
            </c:strRef>
          </c:cat>
          <c:val>
            <c:numRef>
              <c:f>Graphs!$D$19:$I$19</c:f>
              <c:numCache>
                <c:formatCode>0.0%</c:formatCode>
                <c:ptCount val="6"/>
                <c:pt idx="0">
                  <c:v>0.17</c:v>
                </c:pt>
                <c:pt idx="1">
                  <c:v>0.14499999999999999</c:v>
                </c:pt>
                <c:pt idx="2">
                  <c:v>0.155</c:v>
                </c:pt>
                <c:pt idx="3">
                  <c:v>0.19400000000000001</c:v>
                </c:pt>
                <c:pt idx="4">
                  <c:v>0.17799999999999999</c:v>
                </c:pt>
                <c:pt idx="5">
                  <c:v>0.19020000000000001</c:v>
                </c:pt>
              </c:numCache>
            </c:numRef>
          </c:val>
          <c:smooth val="0"/>
          <c:extLst xmlns:c16r2="http://schemas.microsoft.com/office/drawing/2015/06/chart">
            <c:ext xmlns:c16="http://schemas.microsoft.com/office/drawing/2014/chart" uri="{C3380CC4-5D6E-409C-BE32-E72D297353CC}">
              <c16:uniqueId val="{00000005-6D03-40F2-BFC1-25D914D5CA49}"/>
            </c:ext>
          </c:extLst>
        </c:ser>
        <c:dLbls>
          <c:showLegendKey val="0"/>
          <c:showVal val="0"/>
          <c:showCatName val="0"/>
          <c:showSerName val="0"/>
          <c:showPercent val="0"/>
          <c:showBubbleSize val="0"/>
        </c:dLbls>
        <c:marker val="1"/>
        <c:smooth val="0"/>
        <c:axId val="-1526883776"/>
        <c:axId val="-1526884864"/>
      </c:lineChart>
      <c:catAx>
        <c:axId val="-1526879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Garamond" panose="02020404030301010803" pitchFamily="18" charset="0"/>
                <a:ea typeface="+mn-ea"/>
                <a:cs typeface="+mn-cs"/>
              </a:defRPr>
            </a:pPr>
            <a:endParaRPr lang="en-US"/>
          </a:p>
        </c:txPr>
        <c:crossAx val="-1526882688"/>
        <c:crosses val="autoZero"/>
        <c:auto val="1"/>
        <c:lblAlgn val="ctr"/>
        <c:lblOffset val="100"/>
        <c:noMultiLvlLbl val="0"/>
      </c:catAx>
      <c:valAx>
        <c:axId val="-1526882688"/>
        <c:scaling>
          <c:orientation val="minMax"/>
        </c:scaling>
        <c:delete val="0"/>
        <c:axPos val="l"/>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26879424"/>
        <c:crosses val="autoZero"/>
        <c:crossBetween val="between"/>
      </c:valAx>
      <c:valAx>
        <c:axId val="-1526884864"/>
        <c:scaling>
          <c:orientation val="minMax"/>
        </c:scaling>
        <c:delete val="0"/>
        <c:axPos val="r"/>
        <c:numFmt formatCode="0.0%" sourceLinked="1"/>
        <c:majorTickMark val="out"/>
        <c:min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26883776"/>
        <c:crosses val="max"/>
        <c:crossBetween val="between"/>
      </c:valAx>
      <c:catAx>
        <c:axId val="-1526883776"/>
        <c:scaling>
          <c:orientation val="minMax"/>
        </c:scaling>
        <c:delete val="1"/>
        <c:axPos val="b"/>
        <c:numFmt formatCode="General" sourceLinked="1"/>
        <c:majorTickMark val="out"/>
        <c:minorTickMark val="none"/>
        <c:tickLblPos val="nextTo"/>
        <c:crossAx val="-1526884864"/>
        <c:crosses val="autoZero"/>
        <c:auto val="1"/>
        <c:lblAlgn val="ctr"/>
        <c:lblOffset val="100"/>
        <c:noMultiLvlLbl val="0"/>
      </c:cat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0B050"/>
            </a:solidFill>
            <a:ln>
              <a:noFill/>
            </a:ln>
            <a:effectLst/>
          </c:spPr>
          <c:invertIfNegative val="0"/>
          <c:dPt>
            <c:idx val="4"/>
            <c:invertIfNegative val="0"/>
            <c:bubble3D val="0"/>
            <c:spPr>
              <a:solidFill>
                <a:srgbClr val="00B050"/>
              </a:solidFill>
              <a:ln>
                <a:noFill/>
              </a:ln>
              <a:effectLst/>
            </c:spPr>
            <c:extLst xmlns:c16r2="http://schemas.microsoft.com/office/drawing/2015/06/chart">
              <c:ext xmlns:c16="http://schemas.microsoft.com/office/drawing/2014/chart" uri="{C3380CC4-5D6E-409C-BE32-E72D297353CC}">
                <c16:uniqueId val="{00000001-9DF2-422C-8F4C-E977D2B97C4F}"/>
              </c:ext>
            </c:extLst>
          </c:dPt>
          <c:dPt>
            <c:idx val="5"/>
            <c:invertIfNegative val="0"/>
            <c:bubble3D val="0"/>
            <c:spPr>
              <a:solidFill>
                <a:schemeClr val="bg2">
                  <a:lumMod val="90000"/>
                </a:schemeClr>
              </a:solidFill>
              <a:ln>
                <a:noFill/>
              </a:ln>
              <a:effectLst/>
            </c:spPr>
            <c:extLst xmlns:c16r2="http://schemas.microsoft.com/office/drawing/2015/06/chart">
              <c:ext xmlns:c16="http://schemas.microsoft.com/office/drawing/2014/chart" uri="{C3380CC4-5D6E-409C-BE32-E72D297353CC}">
                <c16:uniqueId val="{00000003-9DF2-422C-8F4C-E977D2B97C4F}"/>
              </c:ext>
            </c:extLst>
          </c:dPt>
          <c:dLbls>
            <c:dLbl>
              <c:idx val="4"/>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ysClr val="windowText" lastClr="000000"/>
                      </a:solidFill>
                      <a:latin typeface="Garamond" panose="02020404030301010803" pitchFamily="18" charset="0"/>
                      <a:ea typeface="+mn-ea"/>
                      <a:cs typeface="+mn-cs"/>
                    </a:defRPr>
                  </a:pPr>
                  <a:endParaRPr lang="en-US"/>
                </a:p>
              </c:txPr>
              <c:dLblPos val="ctr"/>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bg1"/>
                    </a:solidFill>
                    <a:latin typeface="Garamond" panose="02020404030301010803" pitchFamily="18" charset="0"/>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Graphs!$D$33:$I$33</c:f>
              <c:strCache>
                <c:ptCount val="6"/>
                <c:pt idx="0">
                  <c:v>FY 18</c:v>
                </c:pt>
                <c:pt idx="1">
                  <c:v>FY 19</c:v>
                </c:pt>
                <c:pt idx="2">
                  <c:v>FY 20</c:v>
                </c:pt>
                <c:pt idx="3">
                  <c:v>FY 21</c:v>
                </c:pt>
                <c:pt idx="4">
                  <c:v>FY22</c:v>
                </c:pt>
                <c:pt idx="5">
                  <c:v>FY23</c:v>
                </c:pt>
              </c:strCache>
            </c:strRef>
          </c:cat>
          <c:val>
            <c:numRef>
              <c:f>Graphs!$D$34:$I$34</c:f>
              <c:numCache>
                <c:formatCode>#,##0</c:formatCode>
                <c:ptCount val="6"/>
                <c:pt idx="0">
                  <c:v>126</c:v>
                </c:pt>
                <c:pt idx="1">
                  <c:v>113</c:v>
                </c:pt>
                <c:pt idx="2">
                  <c:v>141</c:v>
                </c:pt>
                <c:pt idx="3">
                  <c:v>211</c:v>
                </c:pt>
                <c:pt idx="4" formatCode="General">
                  <c:v>209</c:v>
                </c:pt>
                <c:pt idx="5" formatCode="General">
                  <c:v>234</c:v>
                </c:pt>
              </c:numCache>
            </c:numRef>
          </c:val>
          <c:extLst xmlns:c16r2="http://schemas.microsoft.com/office/drawing/2015/06/chart">
            <c:ext xmlns:c16="http://schemas.microsoft.com/office/drawing/2014/chart" uri="{C3380CC4-5D6E-409C-BE32-E72D297353CC}">
              <c16:uniqueId val="{00000004-9DF2-422C-8F4C-E977D2B97C4F}"/>
            </c:ext>
          </c:extLst>
        </c:ser>
        <c:dLbls>
          <c:showLegendKey val="0"/>
          <c:showVal val="0"/>
          <c:showCatName val="0"/>
          <c:showSerName val="0"/>
          <c:showPercent val="0"/>
          <c:showBubbleSize val="0"/>
        </c:dLbls>
        <c:gapWidth val="121"/>
        <c:overlap val="-27"/>
        <c:axId val="-1526883232"/>
        <c:axId val="-1526881600"/>
      </c:barChart>
      <c:lineChart>
        <c:grouping val="standard"/>
        <c:varyColors val="0"/>
        <c:ser>
          <c:idx val="1"/>
          <c:order val="1"/>
          <c:spPr>
            <a:ln w="28575" cap="rnd">
              <a:solidFill>
                <a:srgbClr val="FFC000"/>
              </a:solidFill>
              <a:round/>
            </a:ln>
            <a:effectLst/>
          </c:spPr>
          <c:marker>
            <c:symbol val="diamond"/>
            <c:size val="5"/>
            <c:spPr>
              <a:solidFill>
                <a:srgbClr val="BFBFBF"/>
              </a:solidFill>
              <a:ln w="9525">
                <a:solidFill>
                  <a:srgbClr val="BFBFBF"/>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tx1">
                        <a:lumMod val="75000"/>
                        <a:lumOff val="25000"/>
                      </a:schemeClr>
                    </a:solidFill>
                    <a:latin typeface="Garamond" panose="02020404030301010803" pitchFamily="18" charset="0"/>
                    <a:ea typeface="+mn-ea"/>
                    <a:cs typeface="+mn-cs"/>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Graphs!$D$33:$I$33</c:f>
              <c:strCache>
                <c:ptCount val="6"/>
                <c:pt idx="0">
                  <c:v>FY 18</c:v>
                </c:pt>
                <c:pt idx="1">
                  <c:v>FY 19</c:v>
                </c:pt>
                <c:pt idx="2">
                  <c:v>FY 20</c:v>
                </c:pt>
                <c:pt idx="3">
                  <c:v>FY 21</c:v>
                </c:pt>
                <c:pt idx="4">
                  <c:v>FY22</c:v>
                </c:pt>
                <c:pt idx="5">
                  <c:v>FY23</c:v>
                </c:pt>
              </c:strCache>
            </c:strRef>
          </c:cat>
          <c:val>
            <c:numRef>
              <c:f>Graphs!$D$35:$I$35</c:f>
              <c:numCache>
                <c:formatCode>0.0%</c:formatCode>
                <c:ptCount val="6"/>
                <c:pt idx="0">
                  <c:v>0.129</c:v>
                </c:pt>
                <c:pt idx="1">
                  <c:v>0.112</c:v>
                </c:pt>
                <c:pt idx="2">
                  <c:v>0.126</c:v>
                </c:pt>
                <c:pt idx="3">
                  <c:v>0.152</c:v>
                </c:pt>
                <c:pt idx="4">
                  <c:v>0.14099999999999999</c:v>
                </c:pt>
                <c:pt idx="5">
                  <c:v>0.13730000000000001</c:v>
                </c:pt>
              </c:numCache>
            </c:numRef>
          </c:val>
          <c:smooth val="0"/>
          <c:extLst xmlns:c16r2="http://schemas.microsoft.com/office/drawing/2015/06/chart">
            <c:ext xmlns:c16="http://schemas.microsoft.com/office/drawing/2014/chart" uri="{C3380CC4-5D6E-409C-BE32-E72D297353CC}">
              <c16:uniqueId val="{00000005-9DF2-422C-8F4C-E977D2B97C4F}"/>
            </c:ext>
          </c:extLst>
        </c:ser>
        <c:dLbls>
          <c:showLegendKey val="0"/>
          <c:showVal val="0"/>
          <c:showCatName val="0"/>
          <c:showSerName val="0"/>
          <c:showPercent val="0"/>
          <c:showBubbleSize val="0"/>
        </c:dLbls>
        <c:marker val="1"/>
        <c:smooth val="0"/>
        <c:axId val="-1424498576"/>
        <c:axId val="-1526882144"/>
      </c:lineChart>
      <c:catAx>
        <c:axId val="-1526883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Garamond" panose="02020404030301010803" pitchFamily="18" charset="0"/>
                <a:ea typeface="+mn-ea"/>
                <a:cs typeface="+mn-cs"/>
              </a:defRPr>
            </a:pPr>
            <a:endParaRPr lang="en-US"/>
          </a:p>
        </c:txPr>
        <c:crossAx val="-1526881600"/>
        <c:crosses val="autoZero"/>
        <c:auto val="1"/>
        <c:lblAlgn val="ctr"/>
        <c:lblOffset val="100"/>
        <c:noMultiLvlLbl val="0"/>
      </c:catAx>
      <c:valAx>
        <c:axId val="-1526881600"/>
        <c:scaling>
          <c:orientation val="minMax"/>
        </c:scaling>
        <c:delete val="0"/>
        <c:axPos val="l"/>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26883232"/>
        <c:crosses val="autoZero"/>
        <c:crossBetween val="between"/>
      </c:valAx>
      <c:valAx>
        <c:axId val="-1526882144"/>
        <c:scaling>
          <c:orientation val="minMax"/>
        </c:scaling>
        <c:delete val="0"/>
        <c:axPos val="r"/>
        <c:numFmt formatCode="0.0%" sourceLinked="1"/>
        <c:majorTickMark val="out"/>
        <c:min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24498576"/>
        <c:crosses val="max"/>
        <c:crossBetween val="between"/>
      </c:valAx>
      <c:catAx>
        <c:axId val="-1424498576"/>
        <c:scaling>
          <c:orientation val="minMax"/>
        </c:scaling>
        <c:delete val="1"/>
        <c:axPos val="b"/>
        <c:numFmt formatCode="General" sourceLinked="1"/>
        <c:majorTickMark val="out"/>
        <c:minorTickMark val="none"/>
        <c:tickLblPos val="nextTo"/>
        <c:crossAx val="-1526882144"/>
        <c:crosses val="autoZero"/>
        <c:auto val="1"/>
        <c:lblAlgn val="ctr"/>
        <c:lblOffset val="100"/>
        <c:noMultiLvlLbl val="0"/>
      </c:cat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B316183C-61CC-466D-8371-CCA4C3259373}"/>
              </a:ext>
            </a:extLst>
          </p:cNvPr>
          <p:cNvSpPr>
            <a:spLocks noGrp="1"/>
          </p:cNvSpPr>
          <p:nvPr>
            <p:ph type="hdr" sz="quarter"/>
          </p:nvPr>
        </p:nvSpPr>
        <p:spPr>
          <a:xfrm>
            <a:off x="4" y="0"/>
            <a:ext cx="2945659" cy="495348"/>
          </a:xfrm>
          <a:prstGeom prst="rect">
            <a:avLst/>
          </a:prstGeom>
        </p:spPr>
        <p:txBody>
          <a:bodyPr vert="horz" lIns="90319" tIns="45159" rIns="90319" bIns="45159" rtlCol="0"/>
          <a:lstStyle>
            <a:lvl1pPr algn="l">
              <a:defRPr sz="1200"/>
            </a:lvl1pPr>
          </a:lstStyle>
          <a:p>
            <a:endParaRPr lang="en-US"/>
          </a:p>
        </p:txBody>
      </p:sp>
      <p:sp>
        <p:nvSpPr>
          <p:cNvPr id="3" name="Date Placeholder 2">
            <a:extLst>
              <a:ext uri="{FF2B5EF4-FFF2-40B4-BE49-F238E27FC236}">
                <a16:creationId xmlns:a16="http://schemas.microsoft.com/office/drawing/2014/main" xmlns="" id="{16BEF439-4687-42B9-8056-1221022C85D5}"/>
              </a:ext>
            </a:extLst>
          </p:cNvPr>
          <p:cNvSpPr>
            <a:spLocks noGrp="1"/>
          </p:cNvSpPr>
          <p:nvPr>
            <p:ph type="dt" sz="quarter" idx="1"/>
          </p:nvPr>
        </p:nvSpPr>
        <p:spPr>
          <a:xfrm>
            <a:off x="3850447" y="0"/>
            <a:ext cx="2945659" cy="495348"/>
          </a:xfrm>
          <a:prstGeom prst="rect">
            <a:avLst/>
          </a:prstGeom>
        </p:spPr>
        <p:txBody>
          <a:bodyPr vert="horz" lIns="90319" tIns="45159" rIns="90319" bIns="45159" rtlCol="0"/>
          <a:lstStyle>
            <a:lvl1pPr algn="r">
              <a:defRPr sz="1200"/>
            </a:lvl1pPr>
          </a:lstStyle>
          <a:p>
            <a:fld id="{4EACAD26-4A6F-4F01-971C-DC7C01325607}" type="datetimeFigureOut">
              <a:rPr lang="en-US" smtClean="0"/>
              <a:pPr/>
              <a:t>5/25/2023</a:t>
            </a:fld>
            <a:endParaRPr lang="en-US"/>
          </a:p>
        </p:txBody>
      </p:sp>
      <p:sp>
        <p:nvSpPr>
          <p:cNvPr id="4" name="Footer Placeholder 3">
            <a:extLst>
              <a:ext uri="{FF2B5EF4-FFF2-40B4-BE49-F238E27FC236}">
                <a16:creationId xmlns:a16="http://schemas.microsoft.com/office/drawing/2014/main" xmlns="" id="{1A0200AC-650C-478B-B295-2EF1DDF3BC9E}"/>
              </a:ext>
            </a:extLst>
          </p:cNvPr>
          <p:cNvSpPr>
            <a:spLocks noGrp="1"/>
          </p:cNvSpPr>
          <p:nvPr>
            <p:ph type="ftr" sz="quarter" idx="2"/>
          </p:nvPr>
        </p:nvSpPr>
        <p:spPr>
          <a:xfrm>
            <a:off x="4" y="9377320"/>
            <a:ext cx="2945659" cy="495347"/>
          </a:xfrm>
          <a:prstGeom prst="rect">
            <a:avLst/>
          </a:prstGeom>
        </p:spPr>
        <p:txBody>
          <a:bodyPr vert="horz" lIns="90319" tIns="45159" rIns="90319" bIns="4515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112AF9C0-8F90-4783-A61B-1C1BBC151690}"/>
              </a:ext>
            </a:extLst>
          </p:cNvPr>
          <p:cNvSpPr>
            <a:spLocks noGrp="1"/>
          </p:cNvSpPr>
          <p:nvPr>
            <p:ph type="sldNum" sz="quarter" idx="3"/>
          </p:nvPr>
        </p:nvSpPr>
        <p:spPr>
          <a:xfrm>
            <a:off x="3850447" y="9377320"/>
            <a:ext cx="2945659" cy="495347"/>
          </a:xfrm>
          <a:prstGeom prst="rect">
            <a:avLst/>
          </a:prstGeom>
        </p:spPr>
        <p:txBody>
          <a:bodyPr vert="horz" lIns="90319" tIns="45159" rIns="90319" bIns="45159" rtlCol="0" anchor="b"/>
          <a:lstStyle>
            <a:lvl1pPr algn="r">
              <a:defRPr sz="1200"/>
            </a:lvl1pPr>
          </a:lstStyle>
          <a:p>
            <a:fld id="{938C5CA0-2A28-4F9E-8517-39A982F0DC5E}" type="slidenum">
              <a:rPr lang="en-US" smtClean="0"/>
              <a:pPr/>
              <a:t>‹#›</a:t>
            </a:fld>
            <a:endParaRPr lang="en-US"/>
          </a:p>
        </p:txBody>
      </p:sp>
    </p:spTree>
    <p:extLst>
      <p:ext uri="{BB962C8B-B14F-4D97-AF65-F5344CB8AC3E}">
        <p14:creationId xmlns:p14="http://schemas.microsoft.com/office/powerpoint/2010/main" val="20316008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2945659" cy="495348"/>
          </a:xfrm>
          <a:prstGeom prst="rect">
            <a:avLst/>
          </a:prstGeom>
        </p:spPr>
        <p:txBody>
          <a:bodyPr vert="horz" lIns="90319" tIns="45159" rIns="90319" bIns="45159" rtlCol="0"/>
          <a:lstStyle>
            <a:lvl1pPr algn="l">
              <a:defRPr sz="1200"/>
            </a:lvl1pPr>
          </a:lstStyle>
          <a:p>
            <a:endParaRPr lang="en-IN"/>
          </a:p>
        </p:txBody>
      </p:sp>
      <p:sp>
        <p:nvSpPr>
          <p:cNvPr id="3" name="Date Placeholder 2"/>
          <p:cNvSpPr>
            <a:spLocks noGrp="1"/>
          </p:cNvSpPr>
          <p:nvPr>
            <p:ph type="dt" idx="1"/>
          </p:nvPr>
        </p:nvSpPr>
        <p:spPr>
          <a:xfrm>
            <a:off x="3850447" y="0"/>
            <a:ext cx="2945659" cy="495348"/>
          </a:xfrm>
          <a:prstGeom prst="rect">
            <a:avLst/>
          </a:prstGeom>
        </p:spPr>
        <p:txBody>
          <a:bodyPr vert="horz" lIns="90319" tIns="45159" rIns="90319" bIns="45159" rtlCol="0"/>
          <a:lstStyle>
            <a:lvl1pPr algn="r">
              <a:defRPr sz="1200"/>
            </a:lvl1pPr>
          </a:lstStyle>
          <a:p>
            <a:fld id="{7D538F47-3635-4BED-89DF-F6D3D4D416BD}" type="datetimeFigureOut">
              <a:rPr lang="en-IN" smtClean="0"/>
              <a:pPr/>
              <a:t>25-05-2023</a:t>
            </a:fld>
            <a:endParaRPr lang="en-IN"/>
          </a:p>
        </p:txBody>
      </p:sp>
      <p:sp>
        <p:nvSpPr>
          <p:cNvPr id="4" name="Slide Image Placeholder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0319" tIns="45159" rIns="90319" bIns="45159" rtlCol="0" anchor="ctr"/>
          <a:lstStyle/>
          <a:p>
            <a:endParaRPr lang="en-IN"/>
          </a:p>
        </p:txBody>
      </p:sp>
      <p:sp>
        <p:nvSpPr>
          <p:cNvPr id="5" name="Notes Placeholder 4"/>
          <p:cNvSpPr>
            <a:spLocks noGrp="1"/>
          </p:cNvSpPr>
          <p:nvPr>
            <p:ph type="body" sz="quarter" idx="3"/>
          </p:nvPr>
        </p:nvSpPr>
        <p:spPr>
          <a:xfrm>
            <a:off x="679768" y="4751223"/>
            <a:ext cx="5438140" cy="3887361"/>
          </a:xfrm>
          <a:prstGeom prst="rect">
            <a:avLst/>
          </a:prstGeom>
        </p:spPr>
        <p:txBody>
          <a:bodyPr vert="horz" lIns="90319" tIns="45159" rIns="90319" bIns="4515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4" y="9377320"/>
            <a:ext cx="2945659" cy="495347"/>
          </a:xfrm>
          <a:prstGeom prst="rect">
            <a:avLst/>
          </a:prstGeom>
        </p:spPr>
        <p:txBody>
          <a:bodyPr vert="horz" lIns="90319" tIns="45159" rIns="90319" bIns="45159" rtlCol="0" anchor="b"/>
          <a:lstStyle>
            <a:lvl1pPr algn="l">
              <a:defRPr sz="1200"/>
            </a:lvl1pPr>
          </a:lstStyle>
          <a:p>
            <a:endParaRPr lang="en-IN"/>
          </a:p>
        </p:txBody>
      </p:sp>
      <p:sp>
        <p:nvSpPr>
          <p:cNvPr id="7" name="Slide Number Placeholder 6"/>
          <p:cNvSpPr>
            <a:spLocks noGrp="1"/>
          </p:cNvSpPr>
          <p:nvPr>
            <p:ph type="sldNum" sz="quarter" idx="5"/>
          </p:nvPr>
        </p:nvSpPr>
        <p:spPr>
          <a:xfrm>
            <a:off x="3850447" y="9377320"/>
            <a:ext cx="2945659" cy="495347"/>
          </a:xfrm>
          <a:prstGeom prst="rect">
            <a:avLst/>
          </a:prstGeom>
        </p:spPr>
        <p:txBody>
          <a:bodyPr vert="horz" lIns="90319" tIns="45159" rIns="90319" bIns="45159" rtlCol="0" anchor="b"/>
          <a:lstStyle>
            <a:lvl1pPr algn="r">
              <a:defRPr sz="1200"/>
            </a:lvl1pPr>
          </a:lstStyle>
          <a:p>
            <a:fld id="{53CE2693-244C-4407-BFC0-A09C338A3C61}" type="slidenum">
              <a:rPr lang="en-IN" smtClean="0"/>
              <a:pPr/>
              <a:t>‹#›</a:t>
            </a:fld>
            <a:endParaRPr lang="en-IN"/>
          </a:p>
        </p:txBody>
      </p:sp>
    </p:spTree>
    <p:extLst>
      <p:ext uri="{BB962C8B-B14F-4D97-AF65-F5344CB8AC3E}">
        <p14:creationId xmlns:p14="http://schemas.microsoft.com/office/powerpoint/2010/main" val="2981472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53CE2693-244C-4407-BFC0-A09C338A3C61}" type="slidenum">
              <a:rPr lang="en-IN" smtClean="0"/>
              <a:pPr/>
              <a:t>3</a:t>
            </a:fld>
            <a:endParaRPr lang="en-IN"/>
          </a:p>
        </p:txBody>
      </p:sp>
    </p:spTree>
    <p:extLst>
      <p:ext uri="{BB962C8B-B14F-4D97-AF65-F5344CB8AC3E}">
        <p14:creationId xmlns:p14="http://schemas.microsoft.com/office/powerpoint/2010/main" val="146703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Brand name is not M1 it</a:t>
            </a:r>
            <a:r>
              <a:rPr lang="en-US" baseline="0" dirty="0" smtClean="0"/>
              <a:t> is Em-1. Luster is </a:t>
            </a:r>
            <a:r>
              <a:rPr lang="en-US" baseline="0" dirty="0" err="1" smtClean="0"/>
              <a:t>Lustre</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53CE2693-244C-4407-BFC0-A09C338A3C61}" type="slidenum">
              <a:rPr lang="en-IN" smtClean="0">
                <a:solidFill>
                  <a:prstClr val="black"/>
                </a:solidFill>
              </a:rPr>
              <a:pPr/>
              <a:t>4</a:t>
            </a:fld>
            <a:endParaRPr lang="en-IN">
              <a:solidFill>
                <a:prstClr val="black"/>
              </a:solidFill>
            </a:endParaRPr>
          </a:p>
        </p:txBody>
      </p:sp>
      <p:sp>
        <p:nvSpPr>
          <p:cNvPr id="5" name="Date Placeholder 4"/>
          <p:cNvSpPr>
            <a:spLocks noGrp="1"/>
          </p:cNvSpPr>
          <p:nvPr>
            <p:ph type="dt" idx="11"/>
          </p:nvPr>
        </p:nvSpPr>
        <p:spPr/>
        <p:txBody>
          <a:bodyPr/>
          <a:lstStyle/>
          <a:p>
            <a:endParaRPr lang="en-IN">
              <a:solidFill>
                <a:prstClr val="black"/>
              </a:solidFill>
            </a:endParaRPr>
          </a:p>
        </p:txBody>
      </p:sp>
    </p:spTree>
    <p:extLst>
      <p:ext uri="{BB962C8B-B14F-4D97-AF65-F5344CB8AC3E}">
        <p14:creationId xmlns:p14="http://schemas.microsoft.com/office/powerpoint/2010/main" val="4085902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3CE2693-244C-4407-BFC0-A09C338A3C61}" type="slidenum">
              <a:rPr lang="en-IN" smtClean="0"/>
              <a:pPr/>
              <a:t>5</a:t>
            </a:fld>
            <a:endParaRPr lang="en-IN"/>
          </a:p>
        </p:txBody>
      </p:sp>
    </p:spTree>
    <p:extLst>
      <p:ext uri="{BB962C8B-B14F-4D97-AF65-F5344CB8AC3E}">
        <p14:creationId xmlns:p14="http://schemas.microsoft.com/office/powerpoint/2010/main" val="4294903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b="1" dirty="0"/>
          </a:p>
        </p:txBody>
      </p:sp>
      <p:sp>
        <p:nvSpPr>
          <p:cNvPr id="4" name="Slide Number Placeholder 3"/>
          <p:cNvSpPr>
            <a:spLocks noGrp="1"/>
          </p:cNvSpPr>
          <p:nvPr>
            <p:ph type="sldNum" sz="quarter" idx="5"/>
          </p:nvPr>
        </p:nvSpPr>
        <p:spPr/>
        <p:txBody>
          <a:bodyPr/>
          <a:lstStyle/>
          <a:p>
            <a:fld id="{53CE2693-244C-4407-BFC0-A09C338A3C61}" type="slidenum">
              <a:rPr lang="en-IN" smtClean="0"/>
              <a:pPr/>
              <a:t>6</a:t>
            </a:fld>
            <a:endParaRPr lang="en-IN"/>
          </a:p>
        </p:txBody>
      </p:sp>
    </p:spTree>
    <p:extLst>
      <p:ext uri="{BB962C8B-B14F-4D97-AF65-F5344CB8AC3E}">
        <p14:creationId xmlns:p14="http://schemas.microsoft.com/office/powerpoint/2010/main" val="999350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b="1" dirty="0"/>
          </a:p>
        </p:txBody>
      </p:sp>
      <p:sp>
        <p:nvSpPr>
          <p:cNvPr id="4" name="Slide Number Placeholder 3"/>
          <p:cNvSpPr>
            <a:spLocks noGrp="1"/>
          </p:cNvSpPr>
          <p:nvPr>
            <p:ph type="sldNum" sz="quarter" idx="5"/>
          </p:nvPr>
        </p:nvSpPr>
        <p:spPr/>
        <p:txBody>
          <a:bodyPr/>
          <a:lstStyle/>
          <a:p>
            <a:pPr defTabSz="1066660">
              <a:defRPr/>
            </a:pPr>
            <a:fld id="{53CE2693-244C-4407-BFC0-A09C338A3C61}" type="slidenum">
              <a:rPr lang="en-IN">
                <a:solidFill>
                  <a:prstClr val="black"/>
                </a:solidFill>
                <a:latin typeface="Calibri"/>
              </a:rPr>
              <a:pPr defTabSz="1066660">
                <a:defRPr/>
              </a:pPr>
              <a:t>7</a:t>
            </a:fld>
            <a:endParaRPr lang="en-IN">
              <a:solidFill>
                <a:prstClr val="black"/>
              </a:solidFill>
              <a:latin typeface="Calibri"/>
            </a:endParaRPr>
          </a:p>
        </p:txBody>
      </p:sp>
    </p:spTree>
    <p:extLst>
      <p:ext uri="{BB962C8B-B14F-4D97-AF65-F5344CB8AC3E}">
        <p14:creationId xmlns:p14="http://schemas.microsoft.com/office/powerpoint/2010/main" val="3420763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b="1" dirty="0"/>
          </a:p>
        </p:txBody>
      </p:sp>
      <p:sp>
        <p:nvSpPr>
          <p:cNvPr id="4" name="Slide Number Placeholder 3"/>
          <p:cNvSpPr>
            <a:spLocks noGrp="1"/>
          </p:cNvSpPr>
          <p:nvPr>
            <p:ph type="sldNum" sz="quarter" idx="5"/>
          </p:nvPr>
        </p:nvSpPr>
        <p:spPr/>
        <p:txBody>
          <a:bodyPr/>
          <a:lstStyle/>
          <a:p>
            <a:fld id="{53CE2693-244C-4407-BFC0-A09C338A3C61}" type="slidenum">
              <a:rPr lang="en-IN" smtClean="0"/>
              <a:pPr/>
              <a:t>9</a:t>
            </a:fld>
            <a:endParaRPr lang="en-IN"/>
          </a:p>
        </p:txBody>
      </p:sp>
    </p:spTree>
    <p:extLst>
      <p:ext uri="{BB962C8B-B14F-4D97-AF65-F5344CB8AC3E}">
        <p14:creationId xmlns:p14="http://schemas.microsoft.com/office/powerpoint/2010/main" val="24744514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4A44A5C1-879B-485C-91F1-A8253ED50227}"/>
              </a:ext>
            </a:extLst>
          </p:cNvPr>
          <p:cNvSpPr/>
          <p:nvPr userDrawn="1"/>
        </p:nvSpPr>
        <p:spPr>
          <a:xfrm>
            <a:off x="2775856" y="5715179"/>
            <a:ext cx="11624357" cy="2384246"/>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11"/>
          </a:p>
        </p:txBody>
      </p:sp>
      <p:sp>
        <p:nvSpPr>
          <p:cNvPr id="8" name="Rectangle 7">
            <a:extLst>
              <a:ext uri="{FF2B5EF4-FFF2-40B4-BE49-F238E27FC236}">
                <a16:creationId xmlns:a16="http://schemas.microsoft.com/office/drawing/2014/main" xmlns="" id="{DB9DA955-CBD4-4BB5-821A-4804C78E71F9}"/>
              </a:ext>
            </a:extLst>
          </p:cNvPr>
          <p:cNvSpPr/>
          <p:nvPr userDrawn="1"/>
        </p:nvSpPr>
        <p:spPr>
          <a:xfrm>
            <a:off x="-7876" y="0"/>
            <a:ext cx="3113812" cy="309250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11"/>
          </a:p>
        </p:txBody>
      </p:sp>
      <p:pic>
        <p:nvPicPr>
          <p:cNvPr id="14" name="Picture 13">
            <a:extLst>
              <a:ext uri="{FF2B5EF4-FFF2-40B4-BE49-F238E27FC236}">
                <a16:creationId xmlns:a16="http://schemas.microsoft.com/office/drawing/2014/main" xmlns="" id="{482085CD-EF2F-4BAE-84B6-D48418B74F83}"/>
              </a:ext>
            </a:extLst>
          </p:cNvPr>
          <p:cNvPicPr>
            <a:picLocks noChangeAspect="1"/>
          </p:cNvPicPr>
          <p:nvPr userDrawn="1"/>
        </p:nvPicPr>
        <p:blipFill>
          <a:blip r:embed="rId2" cstate="print"/>
          <a:stretch>
            <a:fillRect/>
          </a:stretch>
        </p:blipFill>
        <p:spPr>
          <a:xfrm>
            <a:off x="13068465" y="120494"/>
            <a:ext cx="1209675" cy="1200150"/>
          </a:xfrm>
          <a:prstGeom prst="rect">
            <a:avLst/>
          </a:prstGeom>
        </p:spPr>
      </p:pic>
      <p:pic>
        <p:nvPicPr>
          <p:cNvPr id="1026" name="Picture 2" descr="C:\Users\SAKET\Downloads\shutterstock_1116086009.jpg"/>
          <p:cNvPicPr>
            <a:picLocks noChangeAspect="1" noChangeArrowheads="1"/>
          </p:cNvPicPr>
          <p:nvPr userDrawn="1"/>
        </p:nvPicPr>
        <p:blipFill>
          <a:blip r:embed="rId3" cstate="print"/>
          <a:srcRect/>
          <a:stretch>
            <a:fillRect/>
          </a:stretch>
        </p:blipFill>
        <p:spPr bwMode="auto">
          <a:xfrm>
            <a:off x="725488" y="1193544"/>
            <a:ext cx="3774124" cy="2520000"/>
          </a:xfrm>
          <a:prstGeom prst="rect">
            <a:avLst/>
          </a:prstGeom>
          <a:noFill/>
        </p:spPr>
      </p:pic>
      <p:pic>
        <p:nvPicPr>
          <p:cNvPr id="13" name="Picture 3" descr="C:\Users\SAKET\Downloads\shutterstock_1277677324.jpg"/>
          <p:cNvPicPr>
            <a:picLocks noChangeAspect="1" noChangeArrowheads="1"/>
          </p:cNvPicPr>
          <p:nvPr userDrawn="1"/>
        </p:nvPicPr>
        <p:blipFill>
          <a:blip r:embed="rId4" cstate="print"/>
          <a:srcRect/>
          <a:stretch>
            <a:fillRect/>
          </a:stretch>
        </p:blipFill>
        <p:spPr bwMode="auto">
          <a:xfrm>
            <a:off x="5064124" y="1190034"/>
            <a:ext cx="3774124" cy="2520000"/>
          </a:xfrm>
          <a:prstGeom prst="rect">
            <a:avLst/>
          </a:prstGeom>
          <a:noFill/>
        </p:spPr>
      </p:pic>
      <p:pic>
        <p:nvPicPr>
          <p:cNvPr id="1028" name="Picture 4" descr="C:\Users\SAKET\Downloads\shutterstock_498326326.jpg"/>
          <p:cNvPicPr>
            <a:picLocks noChangeAspect="1" noChangeArrowheads="1"/>
          </p:cNvPicPr>
          <p:nvPr userDrawn="1"/>
        </p:nvPicPr>
        <p:blipFill>
          <a:blip r:embed="rId5" cstate="print"/>
          <a:srcRect l="22206"/>
          <a:stretch>
            <a:fillRect/>
          </a:stretch>
        </p:blipFill>
        <p:spPr bwMode="auto">
          <a:xfrm>
            <a:off x="725488" y="4226044"/>
            <a:ext cx="3771537" cy="2520000"/>
          </a:xfrm>
          <a:prstGeom prst="rect">
            <a:avLst/>
          </a:prstGeom>
          <a:noFill/>
        </p:spPr>
      </p:pic>
      <p:pic>
        <p:nvPicPr>
          <p:cNvPr id="1029" name="Picture 5" descr="C:\Users\SAKET\Downloads\shutterstock_665831503.jpg"/>
          <p:cNvPicPr>
            <a:picLocks noChangeAspect="1" noChangeArrowheads="1"/>
          </p:cNvPicPr>
          <p:nvPr userDrawn="1"/>
        </p:nvPicPr>
        <p:blipFill>
          <a:blip r:embed="rId6" cstate="print"/>
          <a:srcRect r="906"/>
          <a:stretch>
            <a:fillRect/>
          </a:stretch>
        </p:blipFill>
        <p:spPr bwMode="auto">
          <a:xfrm>
            <a:off x="5062538" y="4225927"/>
            <a:ext cx="3781211" cy="2520000"/>
          </a:xfrm>
          <a:prstGeom prst="rect">
            <a:avLst/>
          </a:prstGeom>
          <a:noFill/>
        </p:spPr>
      </p:pic>
    </p:spTree>
    <p:extLst>
      <p:ext uri="{BB962C8B-B14F-4D97-AF65-F5344CB8AC3E}">
        <p14:creationId xmlns:p14="http://schemas.microsoft.com/office/powerpoint/2010/main" val="379667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C8A372-0C34-4D95-A3EB-387E39ECB4E4}"/>
              </a:ext>
            </a:extLst>
          </p:cNvPr>
          <p:cNvSpPr>
            <a:spLocks noGrp="1"/>
          </p:cNvSpPr>
          <p:nvPr>
            <p:ph type="title"/>
          </p:nvPr>
        </p:nvSpPr>
        <p:spPr>
          <a:xfrm>
            <a:off x="991891" y="539962"/>
            <a:ext cx="4644443" cy="1889866"/>
          </a:xfrm>
        </p:spPr>
        <p:txBody>
          <a:bodyPr anchor="b"/>
          <a:lstStyle>
            <a:lvl1pPr>
              <a:defRPr sz="3779"/>
            </a:lvl1pPr>
          </a:lstStyle>
          <a:p>
            <a:r>
              <a:rPr lang="en-US"/>
              <a:t>Click to edit Master title style</a:t>
            </a:r>
          </a:p>
        </p:txBody>
      </p:sp>
      <p:sp>
        <p:nvSpPr>
          <p:cNvPr id="3" name="Picture Placeholder 2">
            <a:extLst>
              <a:ext uri="{FF2B5EF4-FFF2-40B4-BE49-F238E27FC236}">
                <a16:creationId xmlns:a16="http://schemas.microsoft.com/office/drawing/2014/main" xmlns="" id="{5F3B8038-4B3B-457E-AD1F-4406CC59C47D}"/>
              </a:ext>
            </a:extLst>
          </p:cNvPr>
          <p:cNvSpPr>
            <a:spLocks noGrp="1"/>
          </p:cNvSpPr>
          <p:nvPr>
            <p:ph type="pic" idx="1"/>
          </p:nvPr>
        </p:nvSpPr>
        <p:spPr>
          <a:xfrm>
            <a:off x="6121966" y="1166168"/>
            <a:ext cx="7290108" cy="5755841"/>
          </a:xfrm>
        </p:spPr>
        <p:txBody>
          <a:bodyPr/>
          <a:lstStyle>
            <a:lvl1pPr marL="0" indent="0">
              <a:buNone/>
              <a:defRPr sz="3779"/>
            </a:lvl1pPr>
            <a:lvl2pPr marL="539953" indent="0">
              <a:buNone/>
              <a:defRPr sz="3307"/>
            </a:lvl2pPr>
            <a:lvl3pPr marL="1079906" indent="0">
              <a:buNone/>
              <a:defRPr sz="2834"/>
            </a:lvl3pPr>
            <a:lvl4pPr marL="1619860" indent="0">
              <a:buNone/>
              <a:defRPr sz="2362"/>
            </a:lvl4pPr>
            <a:lvl5pPr marL="2159813" indent="0">
              <a:buNone/>
              <a:defRPr sz="2362"/>
            </a:lvl5pPr>
            <a:lvl6pPr marL="2699766" indent="0">
              <a:buNone/>
              <a:defRPr sz="2362"/>
            </a:lvl6pPr>
            <a:lvl7pPr marL="3239719" indent="0">
              <a:buNone/>
              <a:defRPr sz="2362"/>
            </a:lvl7pPr>
            <a:lvl8pPr marL="3779672" indent="0">
              <a:buNone/>
              <a:defRPr sz="2362"/>
            </a:lvl8pPr>
            <a:lvl9pPr marL="4319626" indent="0">
              <a:buNone/>
              <a:defRPr sz="2362"/>
            </a:lvl9pPr>
          </a:lstStyle>
          <a:p>
            <a:endParaRPr lang="en-US"/>
          </a:p>
        </p:txBody>
      </p:sp>
      <p:sp>
        <p:nvSpPr>
          <p:cNvPr id="4" name="Text Placeholder 3">
            <a:extLst>
              <a:ext uri="{FF2B5EF4-FFF2-40B4-BE49-F238E27FC236}">
                <a16:creationId xmlns:a16="http://schemas.microsoft.com/office/drawing/2014/main" xmlns="" id="{6E4F9609-CF4B-4CC4-A410-59134BB51628}"/>
              </a:ext>
            </a:extLst>
          </p:cNvPr>
          <p:cNvSpPr>
            <a:spLocks noGrp="1"/>
          </p:cNvSpPr>
          <p:nvPr>
            <p:ph type="body" sz="half" idx="2"/>
          </p:nvPr>
        </p:nvSpPr>
        <p:spPr>
          <a:xfrm>
            <a:off x="991891" y="2429828"/>
            <a:ext cx="4644443" cy="4501556"/>
          </a:xfrm>
        </p:spPr>
        <p:txBody>
          <a:bodyPr/>
          <a:lstStyle>
            <a:lvl1pPr marL="0" indent="0">
              <a:buNone/>
              <a:defRPr sz="1890"/>
            </a:lvl1pPr>
            <a:lvl2pPr marL="539953" indent="0">
              <a:buNone/>
              <a:defRPr sz="1653"/>
            </a:lvl2pPr>
            <a:lvl3pPr marL="1079906" indent="0">
              <a:buNone/>
              <a:defRPr sz="1417"/>
            </a:lvl3pPr>
            <a:lvl4pPr marL="1619860" indent="0">
              <a:buNone/>
              <a:defRPr sz="1181"/>
            </a:lvl4pPr>
            <a:lvl5pPr marL="2159813" indent="0">
              <a:buNone/>
              <a:defRPr sz="1181"/>
            </a:lvl5pPr>
            <a:lvl6pPr marL="2699766" indent="0">
              <a:buNone/>
              <a:defRPr sz="1181"/>
            </a:lvl6pPr>
            <a:lvl7pPr marL="3239719" indent="0">
              <a:buNone/>
              <a:defRPr sz="1181"/>
            </a:lvl7pPr>
            <a:lvl8pPr marL="3779672" indent="0">
              <a:buNone/>
              <a:defRPr sz="1181"/>
            </a:lvl8pPr>
            <a:lvl9pPr marL="4319626" indent="0">
              <a:buNone/>
              <a:defRPr sz="1181"/>
            </a:lvl9pPr>
          </a:lstStyle>
          <a:p>
            <a:pPr lvl="0"/>
            <a:r>
              <a:rPr lang="en-US"/>
              <a:t>Click to edit Master text styles</a:t>
            </a:r>
          </a:p>
        </p:txBody>
      </p:sp>
      <p:sp>
        <p:nvSpPr>
          <p:cNvPr id="5" name="Date Placeholder 4">
            <a:extLst>
              <a:ext uri="{FF2B5EF4-FFF2-40B4-BE49-F238E27FC236}">
                <a16:creationId xmlns:a16="http://schemas.microsoft.com/office/drawing/2014/main" xmlns="" id="{BC53B9F6-4DFD-4CBE-B13F-B2690503BA99}"/>
              </a:ext>
            </a:extLst>
          </p:cNvPr>
          <p:cNvSpPr>
            <a:spLocks noGrp="1"/>
          </p:cNvSpPr>
          <p:nvPr>
            <p:ph type="dt" sz="half" idx="10"/>
          </p:nvPr>
        </p:nvSpPr>
        <p:spPr/>
        <p:txBody>
          <a:bodyPr/>
          <a:lstStyle/>
          <a:p>
            <a:fld id="{089E3394-FC16-4058-B75D-55384CFCC74A}" type="datetimeFigureOut">
              <a:rPr lang="en-US" smtClean="0"/>
              <a:pPr/>
              <a:t>5/25/2023</a:t>
            </a:fld>
            <a:endParaRPr lang="en-US"/>
          </a:p>
        </p:txBody>
      </p:sp>
      <p:sp>
        <p:nvSpPr>
          <p:cNvPr id="6" name="Footer Placeholder 5">
            <a:extLst>
              <a:ext uri="{FF2B5EF4-FFF2-40B4-BE49-F238E27FC236}">
                <a16:creationId xmlns:a16="http://schemas.microsoft.com/office/drawing/2014/main" xmlns="" id="{9AEB572C-00DD-4060-9E24-8988106A2A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FA4A0D2-FAE0-4382-B038-8A8D96E70BCF}"/>
              </a:ext>
            </a:extLst>
          </p:cNvPr>
          <p:cNvSpPr>
            <a:spLocks noGrp="1"/>
          </p:cNvSpPr>
          <p:nvPr>
            <p:ph type="sldNum" sz="quarter" idx="12"/>
          </p:nvPr>
        </p:nvSpPr>
        <p:spPr/>
        <p:txBody>
          <a:bodyPr/>
          <a:lstStyle/>
          <a:p>
            <a:fld id="{4DA0C357-CB78-4356-8E49-103AC2F90C43}" type="slidenum">
              <a:rPr lang="en-US" smtClean="0"/>
              <a:pPr/>
              <a:t>‹#›</a:t>
            </a:fld>
            <a:endParaRPr lang="en-US"/>
          </a:p>
        </p:txBody>
      </p:sp>
    </p:spTree>
    <p:extLst>
      <p:ext uri="{BB962C8B-B14F-4D97-AF65-F5344CB8AC3E}">
        <p14:creationId xmlns:p14="http://schemas.microsoft.com/office/powerpoint/2010/main" val="3117518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5C6DCA-1319-4689-8C10-7B1EA3E884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572FC1B4-75C9-4F26-9B4F-2974941E0B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C4E1A5F-39EA-420D-AB28-D90087E4E268}"/>
              </a:ext>
            </a:extLst>
          </p:cNvPr>
          <p:cNvSpPr>
            <a:spLocks noGrp="1"/>
          </p:cNvSpPr>
          <p:nvPr>
            <p:ph type="dt" sz="half" idx="10"/>
          </p:nvPr>
        </p:nvSpPr>
        <p:spPr/>
        <p:txBody>
          <a:bodyPr/>
          <a:lstStyle/>
          <a:p>
            <a:fld id="{089E3394-FC16-4058-B75D-55384CFCC74A}" type="datetimeFigureOut">
              <a:rPr lang="en-US" smtClean="0"/>
              <a:pPr/>
              <a:t>5/25/2023</a:t>
            </a:fld>
            <a:endParaRPr lang="en-US"/>
          </a:p>
        </p:txBody>
      </p:sp>
      <p:sp>
        <p:nvSpPr>
          <p:cNvPr id="5" name="Footer Placeholder 4">
            <a:extLst>
              <a:ext uri="{FF2B5EF4-FFF2-40B4-BE49-F238E27FC236}">
                <a16:creationId xmlns:a16="http://schemas.microsoft.com/office/drawing/2014/main" xmlns="" id="{46F1308B-14D9-44A7-913C-3BDBADC7AE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DE410DB-625D-47F2-94E8-64ED8869A710}"/>
              </a:ext>
            </a:extLst>
          </p:cNvPr>
          <p:cNvSpPr>
            <a:spLocks noGrp="1"/>
          </p:cNvSpPr>
          <p:nvPr>
            <p:ph type="sldNum" sz="quarter" idx="12"/>
          </p:nvPr>
        </p:nvSpPr>
        <p:spPr/>
        <p:txBody>
          <a:bodyPr/>
          <a:lstStyle/>
          <a:p>
            <a:fld id="{4DA0C357-CB78-4356-8E49-103AC2F90C43}" type="slidenum">
              <a:rPr lang="en-US" smtClean="0"/>
              <a:pPr/>
              <a:t>‹#›</a:t>
            </a:fld>
            <a:endParaRPr lang="en-US"/>
          </a:p>
        </p:txBody>
      </p:sp>
    </p:spTree>
    <p:extLst>
      <p:ext uri="{BB962C8B-B14F-4D97-AF65-F5344CB8AC3E}">
        <p14:creationId xmlns:p14="http://schemas.microsoft.com/office/powerpoint/2010/main" val="14375339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38B79B9-34D2-4239-BCAB-90E2E138769C}"/>
              </a:ext>
            </a:extLst>
          </p:cNvPr>
          <p:cNvSpPr>
            <a:spLocks noGrp="1"/>
          </p:cNvSpPr>
          <p:nvPr>
            <p:ph type="title" orient="vert"/>
          </p:nvPr>
        </p:nvSpPr>
        <p:spPr>
          <a:xfrm>
            <a:off x="10305152" y="431220"/>
            <a:ext cx="3105046" cy="686388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B3DB064B-D6AB-45F9-83EC-EEBE14643A7C}"/>
              </a:ext>
            </a:extLst>
          </p:cNvPr>
          <p:cNvSpPr>
            <a:spLocks noGrp="1"/>
          </p:cNvSpPr>
          <p:nvPr>
            <p:ph type="body" orient="vert" idx="1"/>
          </p:nvPr>
        </p:nvSpPr>
        <p:spPr>
          <a:xfrm>
            <a:off x="990015" y="431220"/>
            <a:ext cx="9135135" cy="6863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56C6006-C1A6-4C87-87D2-91515F306946}"/>
              </a:ext>
            </a:extLst>
          </p:cNvPr>
          <p:cNvSpPr>
            <a:spLocks noGrp="1"/>
          </p:cNvSpPr>
          <p:nvPr>
            <p:ph type="dt" sz="half" idx="10"/>
          </p:nvPr>
        </p:nvSpPr>
        <p:spPr/>
        <p:txBody>
          <a:bodyPr/>
          <a:lstStyle/>
          <a:p>
            <a:fld id="{089E3394-FC16-4058-B75D-55384CFCC74A}" type="datetimeFigureOut">
              <a:rPr lang="en-US" smtClean="0"/>
              <a:pPr/>
              <a:t>5/25/2023</a:t>
            </a:fld>
            <a:endParaRPr lang="en-US"/>
          </a:p>
        </p:txBody>
      </p:sp>
      <p:sp>
        <p:nvSpPr>
          <p:cNvPr id="5" name="Footer Placeholder 4">
            <a:extLst>
              <a:ext uri="{FF2B5EF4-FFF2-40B4-BE49-F238E27FC236}">
                <a16:creationId xmlns:a16="http://schemas.microsoft.com/office/drawing/2014/main" xmlns="" id="{ADA97910-81BD-4806-BD1A-12116FB981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DF7A09E-7F51-4678-B9DD-DDBDC8CD8D7F}"/>
              </a:ext>
            </a:extLst>
          </p:cNvPr>
          <p:cNvSpPr>
            <a:spLocks noGrp="1"/>
          </p:cNvSpPr>
          <p:nvPr>
            <p:ph type="sldNum" sz="quarter" idx="12"/>
          </p:nvPr>
        </p:nvSpPr>
        <p:spPr/>
        <p:txBody>
          <a:bodyPr/>
          <a:lstStyle/>
          <a:p>
            <a:fld id="{4DA0C357-CB78-4356-8E49-103AC2F90C43}" type="slidenum">
              <a:rPr lang="en-US" smtClean="0"/>
              <a:pPr/>
              <a:t>‹#›</a:t>
            </a:fld>
            <a:endParaRPr lang="en-US"/>
          </a:p>
        </p:txBody>
      </p:sp>
    </p:spTree>
    <p:extLst>
      <p:ext uri="{BB962C8B-B14F-4D97-AF65-F5344CB8AC3E}">
        <p14:creationId xmlns:p14="http://schemas.microsoft.com/office/powerpoint/2010/main" val="19621815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4A44A5C1-879B-485C-91F1-A8253ED50227}"/>
              </a:ext>
            </a:extLst>
          </p:cNvPr>
          <p:cNvSpPr/>
          <p:nvPr userDrawn="1"/>
        </p:nvSpPr>
        <p:spPr>
          <a:xfrm>
            <a:off x="2775856" y="5715179"/>
            <a:ext cx="11624357" cy="2384246"/>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11">
              <a:solidFill>
                <a:prstClr val="white"/>
              </a:solidFill>
            </a:endParaRPr>
          </a:p>
        </p:txBody>
      </p:sp>
      <p:sp>
        <p:nvSpPr>
          <p:cNvPr id="8" name="Rectangle 7">
            <a:extLst>
              <a:ext uri="{FF2B5EF4-FFF2-40B4-BE49-F238E27FC236}">
                <a16:creationId xmlns:a16="http://schemas.microsoft.com/office/drawing/2014/main" xmlns="" id="{DB9DA955-CBD4-4BB5-821A-4804C78E71F9}"/>
              </a:ext>
            </a:extLst>
          </p:cNvPr>
          <p:cNvSpPr/>
          <p:nvPr userDrawn="1"/>
        </p:nvSpPr>
        <p:spPr>
          <a:xfrm>
            <a:off x="-7876" y="0"/>
            <a:ext cx="3113812" cy="309250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11">
              <a:solidFill>
                <a:prstClr val="white"/>
              </a:solidFill>
            </a:endParaRPr>
          </a:p>
        </p:txBody>
      </p:sp>
      <p:pic>
        <p:nvPicPr>
          <p:cNvPr id="14" name="Picture 13">
            <a:extLst>
              <a:ext uri="{FF2B5EF4-FFF2-40B4-BE49-F238E27FC236}">
                <a16:creationId xmlns:a16="http://schemas.microsoft.com/office/drawing/2014/main" xmlns="" id="{482085CD-EF2F-4BAE-84B6-D48418B74F83}"/>
              </a:ext>
            </a:extLst>
          </p:cNvPr>
          <p:cNvPicPr>
            <a:picLocks noChangeAspect="1"/>
          </p:cNvPicPr>
          <p:nvPr userDrawn="1"/>
        </p:nvPicPr>
        <p:blipFill>
          <a:blip r:embed="rId2" cstate="print"/>
          <a:stretch>
            <a:fillRect/>
          </a:stretch>
        </p:blipFill>
        <p:spPr>
          <a:xfrm>
            <a:off x="13068465" y="120494"/>
            <a:ext cx="1209675" cy="1200150"/>
          </a:xfrm>
          <a:prstGeom prst="rect">
            <a:avLst/>
          </a:prstGeom>
        </p:spPr>
      </p:pic>
      <p:pic>
        <p:nvPicPr>
          <p:cNvPr id="1026" name="Picture 2" descr="C:\Users\SAKET\Downloads\shutterstock_1116086009.jpg"/>
          <p:cNvPicPr>
            <a:picLocks noChangeAspect="1" noChangeArrowheads="1"/>
          </p:cNvPicPr>
          <p:nvPr userDrawn="1"/>
        </p:nvPicPr>
        <p:blipFill>
          <a:blip r:embed="rId3" cstate="print"/>
          <a:srcRect/>
          <a:stretch>
            <a:fillRect/>
          </a:stretch>
        </p:blipFill>
        <p:spPr bwMode="auto">
          <a:xfrm>
            <a:off x="725488" y="1193544"/>
            <a:ext cx="3774124" cy="2520000"/>
          </a:xfrm>
          <a:prstGeom prst="rect">
            <a:avLst/>
          </a:prstGeom>
          <a:noFill/>
        </p:spPr>
      </p:pic>
      <p:pic>
        <p:nvPicPr>
          <p:cNvPr id="13" name="Picture 3" descr="C:\Users\SAKET\Downloads\shutterstock_1277677324.jpg"/>
          <p:cNvPicPr>
            <a:picLocks noChangeAspect="1" noChangeArrowheads="1"/>
          </p:cNvPicPr>
          <p:nvPr userDrawn="1"/>
        </p:nvPicPr>
        <p:blipFill>
          <a:blip r:embed="rId4" cstate="print"/>
          <a:srcRect/>
          <a:stretch>
            <a:fillRect/>
          </a:stretch>
        </p:blipFill>
        <p:spPr bwMode="auto">
          <a:xfrm>
            <a:off x="5064124" y="1190034"/>
            <a:ext cx="3774124" cy="2520000"/>
          </a:xfrm>
          <a:prstGeom prst="rect">
            <a:avLst/>
          </a:prstGeom>
          <a:noFill/>
        </p:spPr>
      </p:pic>
      <p:pic>
        <p:nvPicPr>
          <p:cNvPr id="1028" name="Picture 4" descr="C:\Users\SAKET\Downloads\shutterstock_498326326.jpg"/>
          <p:cNvPicPr>
            <a:picLocks noChangeAspect="1" noChangeArrowheads="1"/>
          </p:cNvPicPr>
          <p:nvPr userDrawn="1"/>
        </p:nvPicPr>
        <p:blipFill>
          <a:blip r:embed="rId5" cstate="print"/>
          <a:srcRect l="22206"/>
          <a:stretch>
            <a:fillRect/>
          </a:stretch>
        </p:blipFill>
        <p:spPr bwMode="auto">
          <a:xfrm>
            <a:off x="725488" y="4226044"/>
            <a:ext cx="3771537" cy="2520000"/>
          </a:xfrm>
          <a:prstGeom prst="rect">
            <a:avLst/>
          </a:prstGeom>
          <a:noFill/>
        </p:spPr>
      </p:pic>
      <p:pic>
        <p:nvPicPr>
          <p:cNvPr id="1029" name="Picture 5" descr="C:\Users\SAKET\Downloads\shutterstock_665831503.jpg"/>
          <p:cNvPicPr>
            <a:picLocks noChangeAspect="1" noChangeArrowheads="1"/>
          </p:cNvPicPr>
          <p:nvPr userDrawn="1"/>
        </p:nvPicPr>
        <p:blipFill>
          <a:blip r:embed="rId6" cstate="print"/>
          <a:srcRect r="906"/>
          <a:stretch>
            <a:fillRect/>
          </a:stretch>
        </p:blipFill>
        <p:spPr bwMode="auto">
          <a:xfrm>
            <a:off x="5062538" y="4225927"/>
            <a:ext cx="3781211" cy="2520000"/>
          </a:xfrm>
          <a:prstGeom prst="rect">
            <a:avLst/>
          </a:prstGeom>
          <a:noFill/>
        </p:spPr>
      </p:pic>
    </p:spTree>
    <p:extLst>
      <p:ext uri="{BB962C8B-B14F-4D97-AF65-F5344CB8AC3E}">
        <p14:creationId xmlns:p14="http://schemas.microsoft.com/office/powerpoint/2010/main" val="23400516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3EE9CC75-EDEA-4F4F-BAC0-2B7A878E99EF}"/>
              </a:ext>
            </a:extLst>
          </p:cNvPr>
          <p:cNvPicPr>
            <a:picLocks noChangeAspect="1"/>
          </p:cNvPicPr>
          <p:nvPr userDrawn="1"/>
        </p:nvPicPr>
        <p:blipFill>
          <a:blip r:embed="rId2" cstate="print"/>
          <a:stretch>
            <a:fillRect/>
          </a:stretch>
        </p:blipFill>
        <p:spPr>
          <a:xfrm>
            <a:off x="13021099" y="97975"/>
            <a:ext cx="839363" cy="832754"/>
          </a:xfrm>
          <a:prstGeom prst="rect">
            <a:avLst/>
          </a:prstGeom>
        </p:spPr>
      </p:pic>
      <p:cxnSp>
        <p:nvCxnSpPr>
          <p:cNvPr id="9" name="Straight Connector 8">
            <a:extLst>
              <a:ext uri="{FF2B5EF4-FFF2-40B4-BE49-F238E27FC236}">
                <a16:creationId xmlns:a16="http://schemas.microsoft.com/office/drawing/2014/main" xmlns="" id="{8DB18D46-41A1-4103-A8F0-2E3B2B69A727}"/>
              </a:ext>
            </a:extLst>
          </p:cNvPr>
          <p:cNvCxnSpPr/>
          <p:nvPr userDrawn="1"/>
        </p:nvCxnSpPr>
        <p:spPr>
          <a:xfrm>
            <a:off x="-10890" y="1028702"/>
            <a:ext cx="144360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xmlns="" id="{A500A945-297F-45BE-B8A2-8F8950CEB3D3}"/>
              </a:ext>
            </a:extLst>
          </p:cNvPr>
          <p:cNvCxnSpPr/>
          <p:nvPr userDrawn="1"/>
        </p:nvCxnSpPr>
        <p:spPr>
          <a:xfrm>
            <a:off x="-10890" y="1066799"/>
            <a:ext cx="14436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Slide Number Placeholder 1">
            <a:extLst>
              <a:ext uri="{FF2B5EF4-FFF2-40B4-BE49-F238E27FC236}">
                <a16:creationId xmlns:a16="http://schemas.microsoft.com/office/drawing/2014/main" xmlns="" id="{D4F9123A-3B81-402D-85DB-3CCE6509622A}"/>
              </a:ext>
            </a:extLst>
          </p:cNvPr>
          <p:cNvSpPr txBox="1">
            <a:spLocks/>
          </p:cNvSpPr>
          <p:nvPr userDrawn="1"/>
        </p:nvSpPr>
        <p:spPr>
          <a:xfrm>
            <a:off x="-17894" y="7667425"/>
            <a:ext cx="14436000" cy="432000"/>
          </a:xfrm>
          <a:prstGeom prst="rect">
            <a:avLst/>
          </a:prstGeom>
          <a:solidFill>
            <a:schemeClr val="accent2"/>
          </a:solidFill>
          <a:ln>
            <a:solidFill>
              <a:schemeClr val="accent2"/>
            </a:solidFill>
          </a:ln>
        </p:spPr>
        <p:txBody>
          <a:bodyPr vert="horz" lIns="91440" tIns="45720" rIns="18000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66B0994-5F4E-4D37-B341-37EA860309FE}"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674086672"/>
      </p:ext>
    </p:extLst>
  </p:cSld>
  <p:clrMapOvr>
    <a:masterClrMapping/>
  </p:clrMapOvr>
  <p:extLst>
    <p:ext uri="{DCECCB84-F9BA-43D5-87BE-67443E8EF086}">
      <p15:sldGuideLst xmlns:p15="http://schemas.microsoft.com/office/powerpoint/2012/main">
        <p15:guide id="1" orient="horz" pos="2710">
          <p15:clr>
            <a:srgbClr val="FBAE40"/>
          </p15:clr>
        </p15:guide>
        <p15:guide id="2" pos="4535">
          <p15:clr>
            <a:srgbClr val="FBAE40"/>
          </p15:clr>
        </p15:guide>
        <p15:guide id="3" pos="362">
          <p15:clr>
            <a:srgbClr val="FBAE40"/>
          </p15:clr>
        </p15:guide>
        <p15:guide id="4" pos="873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4A44A5C1-879B-485C-91F1-A8253ED50227}"/>
              </a:ext>
            </a:extLst>
          </p:cNvPr>
          <p:cNvSpPr/>
          <p:nvPr userDrawn="1"/>
        </p:nvSpPr>
        <p:spPr>
          <a:xfrm>
            <a:off x="2775856" y="5715179"/>
            <a:ext cx="11624357" cy="2384246"/>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11">
              <a:solidFill>
                <a:prstClr val="white"/>
              </a:solidFill>
            </a:endParaRPr>
          </a:p>
        </p:txBody>
      </p:sp>
      <p:sp>
        <p:nvSpPr>
          <p:cNvPr id="8" name="Rectangle 7">
            <a:extLst>
              <a:ext uri="{FF2B5EF4-FFF2-40B4-BE49-F238E27FC236}">
                <a16:creationId xmlns:a16="http://schemas.microsoft.com/office/drawing/2014/main" xmlns="" id="{DB9DA955-CBD4-4BB5-821A-4804C78E71F9}"/>
              </a:ext>
            </a:extLst>
          </p:cNvPr>
          <p:cNvSpPr/>
          <p:nvPr userDrawn="1"/>
        </p:nvSpPr>
        <p:spPr>
          <a:xfrm>
            <a:off x="-7876" y="0"/>
            <a:ext cx="3113812" cy="309250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11">
              <a:solidFill>
                <a:prstClr val="white"/>
              </a:solidFill>
            </a:endParaRPr>
          </a:p>
        </p:txBody>
      </p:sp>
      <p:pic>
        <p:nvPicPr>
          <p:cNvPr id="13" name="Picture 2" descr="C:\Users\SAKET\Downloads\shutterstock_1116086009.jpg"/>
          <p:cNvPicPr>
            <a:picLocks noChangeAspect="1" noChangeArrowheads="1"/>
          </p:cNvPicPr>
          <p:nvPr userDrawn="1"/>
        </p:nvPicPr>
        <p:blipFill>
          <a:blip r:embed="rId2" cstate="print">
            <a:grayscl/>
          </a:blip>
          <a:srcRect/>
          <a:stretch>
            <a:fillRect/>
          </a:stretch>
        </p:blipFill>
        <p:spPr bwMode="auto">
          <a:xfrm>
            <a:off x="725488" y="1193544"/>
            <a:ext cx="3774124" cy="2520000"/>
          </a:xfrm>
          <a:prstGeom prst="rect">
            <a:avLst/>
          </a:prstGeom>
          <a:noFill/>
        </p:spPr>
      </p:pic>
      <p:pic>
        <p:nvPicPr>
          <p:cNvPr id="14" name="Picture 3" descr="C:\Users\SAKET\Downloads\shutterstock_1277677324.jpg"/>
          <p:cNvPicPr>
            <a:picLocks noChangeAspect="1" noChangeArrowheads="1"/>
          </p:cNvPicPr>
          <p:nvPr userDrawn="1"/>
        </p:nvPicPr>
        <p:blipFill>
          <a:blip r:embed="rId3" cstate="print">
            <a:grayscl/>
          </a:blip>
          <a:srcRect/>
          <a:stretch>
            <a:fillRect/>
          </a:stretch>
        </p:blipFill>
        <p:spPr bwMode="auto">
          <a:xfrm>
            <a:off x="5064124" y="1190034"/>
            <a:ext cx="3774124" cy="2520000"/>
          </a:xfrm>
          <a:prstGeom prst="rect">
            <a:avLst/>
          </a:prstGeom>
          <a:noFill/>
        </p:spPr>
      </p:pic>
      <p:pic>
        <p:nvPicPr>
          <p:cNvPr id="15" name="Picture 4" descr="C:\Users\SAKET\Downloads\shutterstock_498326326.jpg"/>
          <p:cNvPicPr>
            <a:picLocks noChangeAspect="1" noChangeArrowheads="1"/>
          </p:cNvPicPr>
          <p:nvPr userDrawn="1"/>
        </p:nvPicPr>
        <p:blipFill>
          <a:blip r:embed="rId4" cstate="print">
            <a:grayscl/>
          </a:blip>
          <a:srcRect l="22206"/>
          <a:stretch>
            <a:fillRect/>
          </a:stretch>
        </p:blipFill>
        <p:spPr bwMode="auto">
          <a:xfrm>
            <a:off x="725488" y="4226044"/>
            <a:ext cx="3771537" cy="2520000"/>
          </a:xfrm>
          <a:prstGeom prst="rect">
            <a:avLst/>
          </a:prstGeom>
          <a:noFill/>
        </p:spPr>
      </p:pic>
      <p:pic>
        <p:nvPicPr>
          <p:cNvPr id="16" name="Picture 5" descr="C:\Users\SAKET\Downloads\shutterstock_665831503.jpg"/>
          <p:cNvPicPr>
            <a:picLocks noChangeAspect="1" noChangeArrowheads="1"/>
          </p:cNvPicPr>
          <p:nvPr userDrawn="1"/>
        </p:nvPicPr>
        <p:blipFill>
          <a:blip r:embed="rId5" cstate="print">
            <a:grayscl/>
          </a:blip>
          <a:srcRect r="906"/>
          <a:stretch>
            <a:fillRect/>
          </a:stretch>
        </p:blipFill>
        <p:spPr bwMode="auto">
          <a:xfrm>
            <a:off x="5062538" y="4225927"/>
            <a:ext cx="3781211" cy="2520000"/>
          </a:xfrm>
          <a:prstGeom prst="rect">
            <a:avLst/>
          </a:prstGeom>
          <a:noFill/>
        </p:spPr>
      </p:pic>
    </p:spTree>
    <p:extLst>
      <p:ext uri="{BB962C8B-B14F-4D97-AF65-F5344CB8AC3E}">
        <p14:creationId xmlns:p14="http://schemas.microsoft.com/office/powerpoint/2010/main" val="3500067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E99ABB-73D2-4114-99C6-313507BC4356}"/>
              </a:ext>
            </a:extLst>
          </p:cNvPr>
          <p:cNvSpPr>
            <a:spLocks noGrp="1"/>
          </p:cNvSpPr>
          <p:nvPr>
            <p:ph type="title"/>
          </p:nvPr>
        </p:nvSpPr>
        <p:spPr>
          <a:xfrm>
            <a:off x="982514" y="2019233"/>
            <a:ext cx="12420184" cy="3369135"/>
          </a:xfrm>
        </p:spPr>
        <p:txBody>
          <a:bodyPr anchor="b"/>
          <a:lstStyle>
            <a:lvl1pPr>
              <a:defRPr sz="7086"/>
            </a:lvl1pPr>
          </a:lstStyle>
          <a:p>
            <a:r>
              <a:rPr lang="en-US"/>
              <a:t>Click to edit Master title style</a:t>
            </a:r>
          </a:p>
        </p:txBody>
      </p:sp>
      <p:sp>
        <p:nvSpPr>
          <p:cNvPr id="3" name="Text Placeholder 2">
            <a:extLst>
              <a:ext uri="{FF2B5EF4-FFF2-40B4-BE49-F238E27FC236}">
                <a16:creationId xmlns:a16="http://schemas.microsoft.com/office/drawing/2014/main" xmlns="" id="{529E8E60-84CE-4690-A8B9-2DBA73E9093B}"/>
              </a:ext>
            </a:extLst>
          </p:cNvPr>
          <p:cNvSpPr>
            <a:spLocks noGrp="1"/>
          </p:cNvSpPr>
          <p:nvPr>
            <p:ph type="body" idx="1"/>
          </p:nvPr>
        </p:nvSpPr>
        <p:spPr>
          <a:xfrm>
            <a:off x="982514" y="5420241"/>
            <a:ext cx="12420184" cy="1771749"/>
          </a:xfrm>
        </p:spPr>
        <p:txBody>
          <a:bodyPr/>
          <a:lstStyle>
            <a:lvl1pPr marL="0" indent="0">
              <a:buNone/>
              <a:defRPr sz="2834">
                <a:solidFill>
                  <a:schemeClr val="tx1">
                    <a:tint val="75000"/>
                  </a:schemeClr>
                </a:solidFill>
              </a:defRPr>
            </a:lvl1pPr>
            <a:lvl2pPr marL="539953" indent="0">
              <a:buNone/>
              <a:defRPr sz="2362">
                <a:solidFill>
                  <a:schemeClr val="tx1">
                    <a:tint val="75000"/>
                  </a:schemeClr>
                </a:solidFill>
              </a:defRPr>
            </a:lvl2pPr>
            <a:lvl3pPr marL="1079906" indent="0">
              <a:buNone/>
              <a:defRPr sz="2126">
                <a:solidFill>
                  <a:schemeClr val="tx1">
                    <a:tint val="75000"/>
                  </a:schemeClr>
                </a:solidFill>
              </a:defRPr>
            </a:lvl3pPr>
            <a:lvl4pPr marL="1619860" indent="0">
              <a:buNone/>
              <a:defRPr sz="1890">
                <a:solidFill>
                  <a:schemeClr val="tx1">
                    <a:tint val="75000"/>
                  </a:schemeClr>
                </a:solidFill>
              </a:defRPr>
            </a:lvl4pPr>
            <a:lvl5pPr marL="2159813" indent="0">
              <a:buNone/>
              <a:defRPr sz="1890">
                <a:solidFill>
                  <a:schemeClr val="tx1">
                    <a:tint val="75000"/>
                  </a:schemeClr>
                </a:solidFill>
              </a:defRPr>
            </a:lvl5pPr>
            <a:lvl6pPr marL="2699766" indent="0">
              <a:buNone/>
              <a:defRPr sz="1890">
                <a:solidFill>
                  <a:schemeClr val="tx1">
                    <a:tint val="75000"/>
                  </a:schemeClr>
                </a:solidFill>
              </a:defRPr>
            </a:lvl6pPr>
            <a:lvl7pPr marL="3239719" indent="0">
              <a:buNone/>
              <a:defRPr sz="1890">
                <a:solidFill>
                  <a:schemeClr val="tx1">
                    <a:tint val="75000"/>
                  </a:schemeClr>
                </a:solidFill>
              </a:defRPr>
            </a:lvl7pPr>
            <a:lvl8pPr marL="3779672" indent="0">
              <a:buNone/>
              <a:defRPr sz="1890">
                <a:solidFill>
                  <a:schemeClr val="tx1">
                    <a:tint val="75000"/>
                  </a:schemeClr>
                </a:solidFill>
              </a:defRPr>
            </a:lvl8pPr>
            <a:lvl9pPr marL="4319626" indent="0">
              <a:buNone/>
              <a:defRPr sz="189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3259522C-8C8A-4DD8-93C2-71C117CF4DF6}"/>
              </a:ext>
            </a:extLst>
          </p:cNvPr>
          <p:cNvSpPr>
            <a:spLocks noGrp="1"/>
          </p:cNvSpPr>
          <p:nvPr>
            <p:ph type="dt" sz="half" idx="10"/>
          </p:nvPr>
        </p:nvSpPr>
        <p:spPr/>
        <p:txBody>
          <a:bodyPr/>
          <a:lstStyle/>
          <a:p>
            <a:endParaRPr lang="en-US">
              <a:solidFill>
                <a:prstClr val="black">
                  <a:tint val="75000"/>
                </a:prstClr>
              </a:solidFill>
            </a:endParaRPr>
          </a:p>
        </p:txBody>
      </p:sp>
      <p:sp>
        <p:nvSpPr>
          <p:cNvPr id="5" name="Footer Placeholder 4">
            <a:extLst>
              <a:ext uri="{FF2B5EF4-FFF2-40B4-BE49-F238E27FC236}">
                <a16:creationId xmlns:a16="http://schemas.microsoft.com/office/drawing/2014/main" xmlns="" id="{E8C59132-87B6-4D49-880C-05097B4AADE0}"/>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xmlns="" id="{34A245FD-0F20-4554-A059-EBE8F05A8F42}"/>
              </a:ext>
            </a:extLst>
          </p:cNvPr>
          <p:cNvSpPr>
            <a:spLocks noGrp="1"/>
          </p:cNvSpPr>
          <p:nvPr>
            <p:ph type="sldNum" sz="quarter" idx="12"/>
          </p:nvPr>
        </p:nvSpPr>
        <p:spPr/>
        <p:txBody>
          <a:bodyPr/>
          <a:lstStyle/>
          <a:p>
            <a:fld id="{4DA0C357-CB78-4356-8E49-103AC2F90C4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923682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716806-5FBD-4D19-AEAC-7815CDDF34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E3D72B0-F049-459E-8D90-2DA6A004DFA0}"/>
              </a:ext>
            </a:extLst>
          </p:cNvPr>
          <p:cNvSpPr>
            <a:spLocks noGrp="1"/>
          </p:cNvSpPr>
          <p:nvPr>
            <p:ph sz="half" idx="1"/>
          </p:nvPr>
        </p:nvSpPr>
        <p:spPr>
          <a:xfrm>
            <a:off x="990014" y="2156097"/>
            <a:ext cx="6120091" cy="51390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19711054-42ED-431C-A21A-2CC671E4C8CC}"/>
              </a:ext>
            </a:extLst>
          </p:cNvPr>
          <p:cNvSpPr>
            <a:spLocks noGrp="1"/>
          </p:cNvSpPr>
          <p:nvPr>
            <p:ph sz="half" idx="2"/>
          </p:nvPr>
        </p:nvSpPr>
        <p:spPr>
          <a:xfrm>
            <a:off x="7290108" y="2156097"/>
            <a:ext cx="6120091" cy="51390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D2B818A4-8733-45FE-93B8-EF0F4D0C06F4}"/>
              </a:ext>
            </a:extLst>
          </p:cNvPr>
          <p:cNvSpPr>
            <a:spLocks noGrp="1"/>
          </p:cNvSpPr>
          <p:nvPr>
            <p:ph type="dt" sz="half" idx="10"/>
          </p:nvPr>
        </p:nvSpPr>
        <p:spPr/>
        <p:txBody>
          <a:bodyPr/>
          <a:lstStyle/>
          <a:p>
            <a:endParaRPr lang="en-US">
              <a:solidFill>
                <a:prstClr val="black">
                  <a:tint val="75000"/>
                </a:prstClr>
              </a:solidFill>
            </a:endParaRPr>
          </a:p>
        </p:txBody>
      </p:sp>
      <p:sp>
        <p:nvSpPr>
          <p:cNvPr id="6" name="Footer Placeholder 5">
            <a:extLst>
              <a:ext uri="{FF2B5EF4-FFF2-40B4-BE49-F238E27FC236}">
                <a16:creationId xmlns:a16="http://schemas.microsoft.com/office/drawing/2014/main" xmlns="" id="{463467B2-F517-4D96-AEE8-120184DE7E03}"/>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a16="http://schemas.microsoft.com/office/drawing/2014/main" xmlns="" id="{BCCFC2D3-7EE0-4E21-8FF5-F8F45A509BA4}"/>
              </a:ext>
            </a:extLst>
          </p:cNvPr>
          <p:cNvSpPr>
            <a:spLocks noGrp="1"/>
          </p:cNvSpPr>
          <p:nvPr>
            <p:ph type="sldNum" sz="quarter" idx="12"/>
          </p:nvPr>
        </p:nvSpPr>
        <p:spPr/>
        <p:txBody>
          <a:bodyPr/>
          <a:lstStyle/>
          <a:p>
            <a:fld id="{4DA0C357-CB78-4356-8E49-103AC2F90C4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682556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6C0A0E-8B85-4A99-8E2E-BCF7EFFEB297}"/>
              </a:ext>
            </a:extLst>
          </p:cNvPr>
          <p:cNvSpPr>
            <a:spLocks noGrp="1"/>
          </p:cNvSpPr>
          <p:nvPr>
            <p:ph type="title"/>
          </p:nvPr>
        </p:nvSpPr>
        <p:spPr>
          <a:xfrm>
            <a:off x="991890" y="431220"/>
            <a:ext cx="12420184" cy="1565514"/>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2C6DAB11-0D8B-4451-B6EC-84E26F9E866E}"/>
              </a:ext>
            </a:extLst>
          </p:cNvPr>
          <p:cNvSpPr>
            <a:spLocks noGrp="1"/>
          </p:cNvSpPr>
          <p:nvPr>
            <p:ph type="body" idx="1"/>
          </p:nvPr>
        </p:nvSpPr>
        <p:spPr>
          <a:xfrm>
            <a:off x="991891" y="1985485"/>
            <a:ext cx="6091965" cy="973055"/>
          </a:xfrm>
        </p:spPr>
        <p:txBody>
          <a:bodyPr anchor="b"/>
          <a:lstStyle>
            <a:lvl1pPr marL="0" indent="0">
              <a:buNone/>
              <a:defRPr sz="2834" b="1"/>
            </a:lvl1pPr>
            <a:lvl2pPr marL="539953" indent="0">
              <a:buNone/>
              <a:defRPr sz="2362" b="1"/>
            </a:lvl2pPr>
            <a:lvl3pPr marL="1079906" indent="0">
              <a:buNone/>
              <a:defRPr sz="2126" b="1"/>
            </a:lvl3pPr>
            <a:lvl4pPr marL="1619860" indent="0">
              <a:buNone/>
              <a:defRPr sz="1890" b="1"/>
            </a:lvl4pPr>
            <a:lvl5pPr marL="2159813" indent="0">
              <a:buNone/>
              <a:defRPr sz="1890" b="1"/>
            </a:lvl5pPr>
            <a:lvl6pPr marL="2699766" indent="0">
              <a:buNone/>
              <a:defRPr sz="1890" b="1"/>
            </a:lvl6pPr>
            <a:lvl7pPr marL="3239719" indent="0">
              <a:buNone/>
              <a:defRPr sz="1890" b="1"/>
            </a:lvl7pPr>
            <a:lvl8pPr marL="3779672" indent="0">
              <a:buNone/>
              <a:defRPr sz="1890" b="1"/>
            </a:lvl8pPr>
            <a:lvl9pPr marL="4319626" indent="0">
              <a:buNone/>
              <a:defRPr sz="189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76F0C1E6-3A59-4388-9565-85FA8555CDD6}"/>
              </a:ext>
            </a:extLst>
          </p:cNvPr>
          <p:cNvSpPr>
            <a:spLocks noGrp="1"/>
          </p:cNvSpPr>
          <p:nvPr>
            <p:ph sz="half" idx="2"/>
          </p:nvPr>
        </p:nvSpPr>
        <p:spPr>
          <a:xfrm>
            <a:off x="991891" y="2958540"/>
            <a:ext cx="6091965" cy="43515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3F58EE41-A947-4B07-9F5D-FD832D6962D7}"/>
              </a:ext>
            </a:extLst>
          </p:cNvPr>
          <p:cNvSpPr>
            <a:spLocks noGrp="1"/>
          </p:cNvSpPr>
          <p:nvPr>
            <p:ph type="body" sz="quarter" idx="3"/>
          </p:nvPr>
        </p:nvSpPr>
        <p:spPr>
          <a:xfrm>
            <a:off x="7290108" y="1985485"/>
            <a:ext cx="6121966" cy="973055"/>
          </a:xfrm>
        </p:spPr>
        <p:txBody>
          <a:bodyPr anchor="b"/>
          <a:lstStyle>
            <a:lvl1pPr marL="0" indent="0">
              <a:buNone/>
              <a:defRPr sz="2834" b="1"/>
            </a:lvl1pPr>
            <a:lvl2pPr marL="539953" indent="0">
              <a:buNone/>
              <a:defRPr sz="2362" b="1"/>
            </a:lvl2pPr>
            <a:lvl3pPr marL="1079906" indent="0">
              <a:buNone/>
              <a:defRPr sz="2126" b="1"/>
            </a:lvl3pPr>
            <a:lvl4pPr marL="1619860" indent="0">
              <a:buNone/>
              <a:defRPr sz="1890" b="1"/>
            </a:lvl4pPr>
            <a:lvl5pPr marL="2159813" indent="0">
              <a:buNone/>
              <a:defRPr sz="1890" b="1"/>
            </a:lvl5pPr>
            <a:lvl6pPr marL="2699766" indent="0">
              <a:buNone/>
              <a:defRPr sz="1890" b="1"/>
            </a:lvl6pPr>
            <a:lvl7pPr marL="3239719" indent="0">
              <a:buNone/>
              <a:defRPr sz="1890" b="1"/>
            </a:lvl7pPr>
            <a:lvl8pPr marL="3779672" indent="0">
              <a:buNone/>
              <a:defRPr sz="1890" b="1"/>
            </a:lvl8pPr>
            <a:lvl9pPr marL="4319626" indent="0">
              <a:buNone/>
              <a:defRPr sz="189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72A16CE2-F5D0-41AA-AD0B-904477D3C335}"/>
              </a:ext>
            </a:extLst>
          </p:cNvPr>
          <p:cNvSpPr>
            <a:spLocks noGrp="1"/>
          </p:cNvSpPr>
          <p:nvPr>
            <p:ph sz="quarter" idx="4"/>
          </p:nvPr>
        </p:nvSpPr>
        <p:spPr>
          <a:xfrm>
            <a:off x="7290108" y="2958540"/>
            <a:ext cx="6121966" cy="43515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3932E7FF-0CF3-48C6-BDED-8A1AC3983FF2}"/>
              </a:ext>
            </a:extLst>
          </p:cNvPr>
          <p:cNvSpPr>
            <a:spLocks noGrp="1"/>
          </p:cNvSpPr>
          <p:nvPr>
            <p:ph type="dt" sz="half" idx="10"/>
          </p:nvPr>
        </p:nvSpPr>
        <p:spPr/>
        <p:txBody>
          <a:bodyPr/>
          <a:lstStyle/>
          <a:p>
            <a:endParaRPr lang="en-US">
              <a:solidFill>
                <a:prstClr val="black">
                  <a:tint val="75000"/>
                </a:prstClr>
              </a:solidFill>
            </a:endParaRPr>
          </a:p>
        </p:txBody>
      </p:sp>
      <p:sp>
        <p:nvSpPr>
          <p:cNvPr id="8" name="Footer Placeholder 7">
            <a:extLst>
              <a:ext uri="{FF2B5EF4-FFF2-40B4-BE49-F238E27FC236}">
                <a16:creationId xmlns:a16="http://schemas.microsoft.com/office/drawing/2014/main" xmlns="" id="{D2523D79-5F29-489A-B0DC-C5D6041084F3}"/>
              </a:ext>
            </a:extLst>
          </p:cNvPr>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a:extLst>
              <a:ext uri="{FF2B5EF4-FFF2-40B4-BE49-F238E27FC236}">
                <a16:creationId xmlns:a16="http://schemas.microsoft.com/office/drawing/2014/main" xmlns="" id="{8AEADB4F-70AF-47A5-95F2-13223425576D}"/>
              </a:ext>
            </a:extLst>
          </p:cNvPr>
          <p:cNvSpPr>
            <a:spLocks noGrp="1"/>
          </p:cNvSpPr>
          <p:nvPr>
            <p:ph type="sldNum" sz="quarter" idx="12"/>
          </p:nvPr>
        </p:nvSpPr>
        <p:spPr/>
        <p:txBody>
          <a:bodyPr/>
          <a:lstStyle/>
          <a:p>
            <a:fld id="{4DA0C357-CB78-4356-8E49-103AC2F90C4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12670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7AFC75-2C0A-4E77-B1B6-4EC8B18835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DD0D6B5D-8520-4E46-81A2-63515385D89D}"/>
              </a:ext>
            </a:extLst>
          </p:cNvPr>
          <p:cNvSpPr>
            <a:spLocks noGrp="1"/>
          </p:cNvSpPr>
          <p:nvPr>
            <p:ph type="dt" sz="half" idx="10"/>
          </p:nvPr>
        </p:nvSpPr>
        <p:spPr/>
        <p:txBody>
          <a:bodyPr/>
          <a:lstStyle/>
          <a:p>
            <a:endParaRPr lang="en-US">
              <a:solidFill>
                <a:prstClr val="black">
                  <a:tint val="75000"/>
                </a:prstClr>
              </a:solidFill>
            </a:endParaRPr>
          </a:p>
        </p:txBody>
      </p:sp>
      <p:sp>
        <p:nvSpPr>
          <p:cNvPr id="4" name="Footer Placeholder 3">
            <a:extLst>
              <a:ext uri="{FF2B5EF4-FFF2-40B4-BE49-F238E27FC236}">
                <a16:creationId xmlns:a16="http://schemas.microsoft.com/office/drawing/2014/main" xmlns="" id="{E5855139-44E6-48DB-9FAB-CC0061F21782}"/>
              </a:ext>
            </a:extLst>
          </p:cNvPr>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a:extLst>
              <a:ext uri="{FF2B5EF4-FFF2-40B4-BE49-F238E27FC236}">
                <a16:creationId xmlns:a16="http://schemas.microsoft.com/office/drawing/2014/main" xmlns="" id="{68D4FFBE-D531-4444-85E3-24DE04393CFC}"/>
              </a:ext>
            </a:extLst>
          </p:cNvPr>
          <p:cNvSpPr>
            <a:spLocks noGrp="1"/>
          </p:cNvSpPr>
          <p:nvPr>
            <p:ph type="sldNum" sz="quarter" idx="12"/>
          </p:nvPr>
        </p:nvSpPr>
        <p:spPr/>
        <p:txBody>
          <a:bodyPr/>
          <a:lstStyle/>
          <a:p>
            <a:fld id="{4DA0C357-CB78-4356-8E49-103AC2F90C4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20698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3EE9CC75-EDEA-4F4F-BAC0-2B7A878E99EF}"/>
              </a:ext>
            </a:extLst>
          </p:cNvPr>
          <p:cNvPicPr>
            <a:picLocks noChangeAspect="1"/>
          </p:cNvPicPr>
          <p:nvPr userDrawn="1"/>
        </p:nvPicPr>
        <p:blipFill>
          <a:blip r:embed="rId2" cstate="print"/>
          <a:stretch>
            <a:fillRect/>
          </a:stretch>
        </p:blipFill>
        <p:spPr>
          <a:xfrm>
            <a:off x="13021099" y="97975"/>
            <a:ext cx="839363" cy="832754"/>
          </a:xfrm>
          <a:prstGeom prst="rect">
            <a:avLst/>
          </a:prstGeom>
        </p:spPr>
      </p:pic>
      <p:cxnSp>
        <p:nvCxnSpPr>
          <p:cNvPr id="9" name="Straight Connector 8">
            <a:extLst>
              <a:ext uri="{FF2B5EF4-FFF2-40B4-BE49-F238E27FC236}">
                <a16:creationId xmlns:a16="http://schemas.microsoft.com/office/drawing/2014/main" xmlns="" id="{8DB18D46-41A1-4103-A8F0-2E3B2B69A727}"/>
              </a:ext>
            </a:extLst>
          </p:cNvPr>
          <p:cNvCxnSpPr/>
          <p:nvPr userDrawn="1"/>
        </p:nvCxnSpPr>
        <p:spPr>
          <a:xfrm>
            <a:off x="-10890" y="1028702"/>
            <a:ext cx="144360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xmlns="" id="{A500A945-297F-45BE-B8A2-8F8950CEB3D3}"/>
              </a:ext>
            </a:extLst>
          </p:cNvPr>
          <p:cNvCxnSpPr/>
          <p:nvPr userDrawn="1"/>
        </p:nvCxnSpPr>
        <p:spPr>
          <a:xfrm>
            <a:off x="-10890" y="1066799"/>
            <a:ext cx="14436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Slide Number Placeholder 1">
            <a:extLst>
              <a:ext uri="{FF2B5EF4-FFF2-40B4-BE49-F238E27FC236}">
                <a16:creationId xmlns:a16="http://schemas.microsoft.com/office/drawing/2014/main" xmlns="" id="{D4F9123A-3B81-402D-85DB-3CCE6509622A}"/>
              </a:ext>
            </a:extLst>
          </p:cNvPr>
          <p:cNvSpPr txBox="1">
            <a:spLocks/>
          </p:cNvSpPr>
          <p:nvPr userDrawn="1"/>
        </p:nvSpPr>
        <p:spPr>
          <a:xfrm>
            <a:off x="-17894" y="7667425"/>
            <a:ext cx="14436000" cy="432000"/>
          </a:xfrm>
          <a:prstGeom prst="rect">
            <a:avLst/>
          </a:prstGeom>
          <a:solidFill>
            <a:schemeClr val="accent2"/>
          </a:solidFill>
          <a:ln>
            <a:solidFill>
              <a:schemeClr val="accent2"/>
            </a:solidFill>
          </a:ln>
        </p:spPr>
        <p:txBody>
          <a:bodyPr vert="horz" lIns="91440" tIns="45720" rIns="18000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866B0994-5F4E-4D37-B341-37EA860309FE}" type="slidenum">
              <a:rPr lang="en-US" smtClean="0">
                <a:solidFill>
                  <a:schemeClr val="tx1"/>
                </a:solidFill>
                <a:latin typeface="Garamond" panose="02020404030301010803" pitchFamily="18" charset="0"/>
              </a:rPr>
              <a:pPr algn="r"/>
              <a:t>‹#›</a:t>
            </a:fld>
            <a:endParaRPr lang="en-US">
              <a:solidFill>
                <a:schemeClr val="tx1"/>
              </a:solidFill>
              <a:latin typeface="Garamond" panose="02020404030301010803" pitchFamily="18" charset="0"/>
            </a:endParaRPr>
          </a:p>
        </p:txBody>
      </p:sp>
    </p:spTree>
    <p:extLst>
      <p:ext uri="{BB962C8B-B14F-4D97-AF65-F5344CB8AC3E}">
        <p14:creationId xmlns:p14="http://schemas.microsoft.com/office/powerpoint/2010/main" val="3931277502"/>
      </p:ext>
    </p:extLst>
  </p:cSld>
  <p:clrMapOvr>
    <a:masterClrMapping/>
  </p:clrMapOvr>
  <p:extLst>
    <p:ext uri="{DCECCB84-F9BA-43D5-87BE-67443E8EF086}">
      <p15:sldGuideLst xmlns:p15="http://schemas.microsoft.com/office/powerpoint/2012/main">
        <p15:guide id="1" orient="horz" pos="2710" userDrawn="1">
          <p15:clr>
            <a:srgbClr val="FBAE40"/>
          </p15:clr>
        </p15:guide>
        <p15:guide id="2" pos="4535" userDrawn="1">
          <p15:clr>
            <a:srgbClr val="FBAE40"/>
          </p15:clr>
        </p15:guide>
        <p15:guide id="3" pos="362" userDrawn="1">
          <p15:clr>
            <a:srgbClr val="FBAE40"/>
          </p15:clr>
        </p15:guide>
        <p15:guide id="4" pos="8731"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C9340F6-1023-44AB-A9FA-3103418A1D88}"/>
              </a:ext>
            </a:extLst>
          </p:cNvPr>
          <p:cNvSpPr>
            <a:spLocks noGrp="1"/>
          </p:cNvSpPr>
          <p:nvPr>
            <p:ph type="dt" sz="half" idx="10"/>
          </p:nvPr>
        </p:nvSpPr>
        <p:spPr/>
        <p:txBody>
          <a:bodyPr/>
          <a:lstStyle/>
          <a:p>
            <a:endParaRPr lang="en-US">
              <a:solidFill>
                <a:prstClr val="black">
                  <a:tint val="75000"/>
                </a:prstClr>
              </a:solidFill>
            </a:endParaRPr>
          </a:p>
        </p:txBody>
      </p:sp>
      <p:sp>
        <p:nvSpPr>
          <p:cNvPr id="3" name="Footer Placeholder 2">
            <a:extLst>
              <a:ext uri="{FF2B5EF4-FFF2-40B4-BE49-F238E27FC236}">
                <a16:creationId xmlns:a16="http://schemas.microsoft.com/office/drawing/2014/main" xmlns="" id="{5866794F-CD23-4E38-B190-39B835A7623E}"/>
              </a:ext>
            </a:extLst>
          </p:cNvPr>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a:extLst>
              <a:ext uri="{FF2B5EF4-FFF2-40B4-BE49-F238E27FC236}">
                <a16:creationId xmlns:a16="http://schemas.microsoft.com/office/drawing/2014/main" xmlns="" id="{776B1A01-577F-4FE6-8357-970453993131}"/>
              </a:ext>
            </a:extLst>
          </p:cNvPr>
          <p:cNvSpPr>
            <a:spLocks noGrp="1"/>
          </p:cNvSpPr>
          <p:nvPr>
            <p:ph type="sldNum" sz="quarter" idx="12"/>
          </p:nvPr>
        </p:nvSpPr>
        <p:spPr/>
        <p:txBody>
          <a:bodyPr/>
          <a:lstStyle/>
          <a:p>
            <a:fld id="{4DA0C357-CB78-4356-8E49-103AC2F90C4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500097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B65969-FD06-46DA-93BF-578DE3D8936E}"/>
              </a:ext>
            </a:extLst>
          </p:cNvPr>
          <p:cNvSpPr>
            <a:spLocks noGrp="1"/>
          </p:cNvSpPr>
          <p:nvPr>
            <p:ph type="title"/>
          </p:nvPr>
        </p:nvSpPr>
        <p:spPr>
          <a:xfrm>
            <a:off x="991891" y="539962"/>
            <a:ext cx="4644443" cy="1889866"/>
          </a:xfrm>
        </p:spPr>
        <p:txBody>
          <a:bodyPr anchor="b"/>
          <a:lstStyle>
            <a:lvl1pPr>
              <a:defRPr sz="3779"/>
            </a:lvl1pPr>
          </a:lstStyle>
          <a:p>
            <a:r>
              <a:rPr lang="en-US"/>
              <a:t>Click to edit Master title style</a:t>
            </a:r>
          </a:p>
        </p:txBody>
      </p:sp>
      <p:sp>
        <p:nvSpPr>
          <p:cNvPr id="3" name="Content Placeholder 2">
            <a:extLst>
              <a:ext uri="{FF2B5EF4-FFF2-40B4-BE49-F238E27FC236}">
                <a16:creationId xmlns:a16="http://schemas.microsoft.com/office/drawing/2014/main" xmlns="" id="{F6F7841A-362F-4372-9C62-775746BCE509}"/>
              </a:ext>
            </a:extLst>
          </p:cNvPr>
          <p:cNvSpPr>
            <a:spLocks noGrp="1"/>
          </p:cNvSpPr>
          <p:nvPr>
            <p:ph idx="1"/>
          </p:nvPr>
        </p:nvSpPr>
        <p:spPr>
          <a:xfrm>
            <a:off x="6121966" y="1166168"/>
            <a:ext cx="7290108" cy="5755841"/>
          </a:xfrm>
        </p:spPr>
        <p:txBody>
          <a:bodyPr/>
          <a:lstStyle>
            <a:lvl1pPr>
              <a:defRPr sz="3779"/>
            </a:lvl1pPr>
            <a:lvl2pPr>
              <a:defRPr sz="3307"/>
            </a:lvl2pPr>
            <a:lvl3pPr>
              <a:defRPr sz="2834"/>
            </a:lvl3pPr>
            <a:lvl4pPr>
              <a:defRPr sz="2362"/>
            </a:lvl4pPr>
            <a:lvl5pPr>
              <a:defRPr sz="2362"/>
            </a:lvl5pPr>
            <a:lvl6pPr>
              <a:defRPr sz="2362"/>
            </a:lvl6pPr>
            <a:lvl7pPr>
              <a:defRPr sz="2362"/>
            </a:lvl7pPr>
            <a:lvl8pPr>
              <a:defRPr sz="2362"/>
            </a:lvl8pPr>
            <a:lvl9pPr>
              <a:defRPr sz="236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AE3FDF87-1BBD-48B3-887E-4445EC7054DD}"/>
              </a:ext>
            </a:extLst>
          </p:cNvPr>
          <p:cNvSpPr>
            <a:spLocks noGrp="1"/>
          </p:cNvSpPr>
          <p:nvPr>
            <p:ph type="body" sz="half" idx="2"/>
          </p:nvPr>
        </p:nvSpPr>
        <p:spPr>
          <a:xfrm>
            <a:off x="991891" y="2429828"/>
            <a:ext cx="4644443" cy="4501556"/>
          </a:xfrm>
        </p:spPr>
        <p:txBody>
          <a:bodyPr/>
          <a:lstStyle>
            <a:lvl1pPr marL="0" indent="0">
              <a:buNone/>
              <a:defRPr sz="1890"/>
            </a:lvl1pPr>
            <a:lvl2pPr marL="539953" indent="0">
              <a:buNone/>
              <a:defRPr sz="1653"/>
            </a:lvl2pPr>
            <a:lvl3pPr marL="1079906" indent="0">
              <a:buNone/>
              <a:defRPr sz="1417"/>
            </a:lvl3pPr>
            <a:lvl4pPr marL="1619860" indent="0">
              <a:buNone/>
              <a:defRPr sz="1181"/>
            </a:lvl4pPr>
            <a:lvl5pPr marL="2159813" indent="0">
              <a:buNone/>
              <a:defRPr sz="1181"/>
            </a:lvl5pPr>
            <a:lvl6pPr marL="2699766" indent="0">
              <a:buNone/>
              <a:defRPr sz="1181"/>
            </a:lvl6pPr>
            <a:lvl7pPr marL="3239719" indent="0">
              <a:buNone/>
              <a:defRPr sz="1181"/>
            </a:lvl7pPr>
            <a:lvl8pPr marL="3779672" indent="0">
              <a:buNone/>
              <a:defRPr sz="1181"/>
            </a:lvl8pPr>
            <a:lvl9pPr marL="4319626" indent="0">
              <a:buNone/>
              <a:defRPr sz="1181"/>
            </a:lvl9pPr>
          </a:lstStyle>
          <a:p>
            <a:pPr lvl="0"/>
            <a:r>
              <a:rPr lang="en-US"/>
              <a:t>Click to edit Master text styles</a:t>
            </a:r>
          </a:p>
        </p:txBody>
      </p:sp>
      <p:sp>
        <p:nvSpPr>
          <p:cNvPr id="5" name="Date Placeholder 4">
            <a:extLst>
              <a:ext uri="{FF2B5EF4-FFF2-40B4-BE49-F238E27FC236}">
                <a16:creationId xmlns:a16="http://schemas.microsoft.com/office/drawing/2014/main" xmlns="" id="{C4464D9B-274D-40B8-94F4-B3C6C7558DB7}"/>
              </a:ext>
            </a:extLst>
          </p:cNvPr>
          <p:cNvSpPr>
            <a:spLocks noGrp="1"/>
          </p:cNvSpPr>
          <p:nvPr>
            <p:ph type="dt" sz="half" idx="10"/>
          </p:nvPr>
        </p:nvSpPr>
        <p:spPr/>
        <p:txBody>
          <a:bodyPr/>
          <a:lstStyle/>
          <a:p>
            <a:endParaRPr lang="en-US">
              <a:solidFill>
                <a:prstClr val="black">
                  <a:tint val="75000"/>
                </a:prstClr>
              </a:solidFill>
            </a:endParaRPr>
          </a:p>
        </p:txBody>
      </p:sp>
      <p:sp>
        <p:nvSpPr>
          <p:cNvPr id="6" name="Footer Placeholder 5">
            <a:extLst>
              <a:ext uri="{FF2B5EF4-FFF2-40B4-BE49-F238E27FC236}">
                <a16:creationId xmlns:a16="http://schemas.microsoft.com/office/drawing/2014/main" xmlns="" id="{C849DCB7-EE2E-4950-AED6-591641B95E7C}"/>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a16="http://schemas.microsoft.com/office/drawing/2014/main" xmlns="" id="{8BB2B1C1-7C99-4F9D-96FC-EE1336A120F1}"/>
              </a:ext>
            </a:extLst>
          </p:cNvPr>
          <p:cNvSpPr>
            <a:spLocks noGrp="1"/>
          </p:cNvSpPr>
          <p:nvPr>
            <p:ph type="sldNum" sz="quarter" idx="12"/>
          </p:nvPr>
        </p:nvSpPr>
        <p:spPr/>
        <p:txBody>
          <a:bodyPr/>
          <a:lstStyle/>
          <a:p>
            <a:fld id="{4DA0C357-CB78-4356-8E49-103AC2F90C4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29405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C8A372-0C34-4D95-A3EB-387E39ECB4E4}"/>
              </a:ext>
            </a:extLst>
          </p:cNvPr>
          <p:cNvSpPr>
            <a:spLocks noGrp="1"/>
          </p:cNvSpPr>
          <p:nvPr>
            <p:ph type="title"/>
          </p:nvPr>
        </p:nvSpPr>
        <p:spPr>
          <a:xfrm>
            <a:off x="991891" y="539962"/>
            <a:ext cx="4644443" cy="1889866"/>
          </a:xfrm>
        </p:spPr>
        <p:txBody>
          <a:bodyPr anchor="b"/>
          <a:lstStyle>
            <a:lvl1pPr>
              <a:defRPr sz="3779"/>
            </a:lvl1pPr>
          </a:lstStyle>
          <a:p>
            <a:r>
              <a:rPr lang="en-US"/>
              <a:t>Click to edit Master title style</a:t>
            </a:r>
          </a:p>
        </p:txBody>
      </p:sp>
      <p:sp>
        <p:nvSpPr>
          <p:cNvPr id="3" name="Picture Placeholder 2">
            <a:extLst>
              <a:ext uri="{FF2B5EF4-FFF2-40B4-BE49-F238E27FC236}">
                <a16:creationId xmlns:a16="http://schemas.microsoft.com/office/drawing/2014/main" xmlns="" id="{5F3B8038-4B3B-457E-AD1F-4406CC59C47D}"/>
              </a:ext>
            </a:extLst>
          </p:cNvPr>
          <p:cNvSpPr>
            <a:spLocks noGrp="1"/>
          </p:cNvSpPr>
          <p:nvPr>
            <p:ph type="pic" idx="1"/>
          </p:nvPr>
        </p:nvSpPr>
        <p:spPr>
          <a:xfrm>
            <a:off x="6121966" y="1166168"/>
            <a:ext cx="7290108" cy="5755841"/>
          </a:xfrm>
        </p:spPr>
        <p:txBody>
          <a:bodyPr/>
          <a:lstStyle>
            <a:lvl1pPr marL="0" indent="0">
              <a:buNone/>
              <a:defRPr sz="3779"/>
            </a:lvl1pPr>
            <a:lvl2pPr marL="539953" indent="0">
              <a:buNone/>
              <a:defRPr sz="3307"/>
            </a:lvl2pPr>
            <a:lvl3pPr marL="1079906" indent="0">
              <a:buNone/>
              <a:defRPr sz="2834"/>
            </a:lvl3pPr>
            <a:lvl4pPr marL="1619860" indent="0">
              <a:buNone/>
              <a:defRPr sz="2362"/>
            </a:lvl4pPr>
            <a:lvl5pPr marL="2159813" indent="0">
              <a:buNone/>
              <a:defRPr sz="2362"/>
            </a:lvl5pPr>
            <a:lvl6pPr marL="2699766" indent="0">
              <a:buNone/>
              <a:defRPr sz="2362"/>
            </a:lvl6pPr>
            <a:lvl7pPr marL="3239719" indent="0">
              <a:buNone/>
              <a:defRPr sz="2362"/>
            </a:lvl7pPr>
            <a:lvl8pPr marL="3779672" indent="0">
              <a:buNone/>
              <a:defRPr sz="2362"/>
            </a:lvl8pPr>
            <a:lvl9pPr marL="4319626" indent="0">
              <a:buNone/>
              <a:defRPr sz="2362"/>
            </a:lvl9pPr>
          </a:lstStyle>
          <a:p>
            <a:endParaRPr lang="en-US"/>
          </a:p>
        </p:txBody>
      </p:sp>
      <p:sp>
        <p:nvSpPr>
          <p:cNvPr id="4" name="Text Placeholder 3">
            <a:extLst>
              <a:ext uri="{FF2B5EF4-FFF2-40B4-BE49-F238E27FC236}">
                <a16:creationId xmlns:a16="http://schemas.microsoft.com/office/drawing/2014/main" xmlns="" id="{6E4F9609-CF4B-4CC4-A410-59134BB51628}"/>
              </a:ext>
            </a:extLst>
          </p:cNvPr>
          <p:cNvSpPr>
            <a:spLocks noGrp="1"/>
          </p:cNvSpPr>
          <p:nvPr>
            <p:ph type="body" sz="half" idx="2"/>
          </p:nvPr>
        </p:nvSpPr>
        <p:spPr>
          <a:xfrm>
            <a:off x="991891" y="2429828"/>
            <a:ext cx="4644443" cy="4501556"/>
          </a:xfrm>
        </p:spPr>
        <p:txBody>
          <a:bodyPr/>
          <a:lstStyle>
            <a:lvl1pPr marL="0" indent="0">
              <a:buNone/>
              <a:defRPr sz="1890"/>
            </a:lvl1pPr>
            <a:lvl2pPr marL="539953" indent="0">
              <a:buNone/>
              <a:defRPr sz="1653"/>
            </a:lvl2pPr>
            <a:lvl3pPr marL="1079906" indent="0">
              <a:buNone/>
              <a:defRPr sz="1417"/>
            </a:lvl3pPr>
            <a:lvl4pPr marL="1619860" indent="0">
              <a:buNone/>
              <a:defRPr sz="1181"/>
            </a:lvl4pPr>
            <a:lvl5pPr marL="2159813" indent="0">
              <a:buNone/>
              <a:defRPr sz="1181"/>
            </a:lvl5pPr>
            <a:lvl6pPr marL="2699766" indent="0">
              <a:buNone/>
              <a:defRPr sz="1181"/>
            </a:lvl6pPr>
            <a:lvl7pPr marL="3239719" indent="0">
              <a:buNone/>
              <a:defRPr sz="1181"/>
            </a:lvl7pPr>
            <a:lvl8pPr marL="3779672" indent="0">
              <a:buNone/>
              <a:defRPr sz="1181"/>
            </a:lvl8pPr>
            <a:lvl9pPr marL="4319626" indent="0">
              <a:buNone/>
              <a:defRPr sz="1181"/>
            </a:lvl9pPr>
          </a:lstStyle>
          <a:p>
            <a:pPr lvl="0"/>
            <a:r>
              <a:rPr lang="en-US"/>
              <a:t>Click to edit Master text styles</a:t>
            </a:r>
          </a:p>
        </p:txBody>
      </p:sp>
      <p:sp>
        <p:nvSpPr>
          <p:cNvPr id="5" name="Date Placeholder 4">
            <a:extLst>
              <a:ext uri="{FF2B5EF4-FFF2-40B4-BE49-F238E27FC236}">
                <a16:creationId xmlns:a16="http://schemas.microsoft.com/office/drawing/2014/main" xmlns="" id="{BC53B9F6-4DFD-4CBE-B13F-B2690503BA99}"/>
              </a:ext>
            </a:extLst>
          </p:cNvPr>
          <p:cNvSpPr>
            <a:spLocks noGrp="1"/>
          </p:cNvSpPr>
          <p:nvPr>
            <p:ph type="dt" sz="half" idx="10"/>
          </p:nvPr>
        </p:nvSpPr>
        <p:spPr/>
        <p:txBody>
          <a:bodyPr/>
          <a:lstStyle/>
          <a:p>
            <a:endParaRPr lang="en-US">
              <a:solidFill>
                <a:prstClr val="black">
                  <a:tint val="75000"/>
                </a:prstClr>
              </a:solidFill>
            </a:endParaRPr>
          </a:p>
        </p:txBody>
      </p:sp>
      <p:sp>
        <p:nvSpPr>
          <p:cNvPr id="6" name="Footer Placeholder 5">
            <a:extLst>
              <a:ext uri="{FF2B5EF4-FFF2-40B4-BE49-F238E27FC236}">
                <a16:creationId xmlns:a16="http://schemas.microsoft.com/office/drawing/2014/main" xmlns="" id="{9AEB572C-00DD-4060-9E24-8988106A2AF9}"/>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a16="http://schemas.microsoft.com/office/drawing/2014/main" xmlns="" id="{EFA4A0D2-FAE0-4382-B038-8A8D96E70BCF}"/>
              </a:ext>
            </a:extLst>
          </p:cNvPr>
          <p:cNvSpPr>
            <a:spLocks noGrp="1"/>
          </p:cNvSpPr>
          <p:nvPr>
            <p:ph type="sldNum" sz="quarter" idx="12"/>
          </p:nvPr>
        </p:nvSpPr>
        <p:spPr/>
        <p:txBody>
          <a:bodyPr/>
          <a:lstStyle/>
          <a:p>
            <a:fld id="{4DA0C357-CB78-4356-8E49-103AC2F90C4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955990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5C6DCA-1319-4689-8C10-7B1EA3E884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572FC1B4-75C9-4F26-9B4F-2974941E0B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C4E1A5F-39EA-420D-AB28-D90087E4E268}"/>
              </a:ext>
            </a:extLst>
          </p:cNvPr>
          <p:cNvSpPr>
            <a:spLocks noGrp="1"/>
          </p:cNvSpPr>
          <p:nvPr>
            <p:ph type="dt" sz="half" idx="10"/>
          </p:nvPr>
        </p:nvSpPr>
        <p:spPr/>
        <p:txBody>
          <a:bodyPr/>
          <a:lstStyle/>
          <a:p>
            <a:endParaRPr lang="en-US">
              <a:solidFill>
                <a:prstClr val="black">
                  <a:tint val="75000"/>
                </a:prstClr>
              </a:solidFill>
            </a:endParaRPr>
          </a:p>
        </p:txBody>
      </p:sp>
      <p:sp>
        <p:nvSpPr>
          <p:cNvPr id="5" name="Footer Placeholder 4">
            <a:extLst>
              <a:ext uri="{FF2B5EF4-FFF2-40B4-BE49-F238E27FC236}">
                <a16:creationId xmlns:a16="http://schemas.microsoft.com/office/drawing/2014/main" xmlns="" id="{46F1308B-14D9-44A7-913C-3BDBADC7AE2C}"/>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xmlns="" id="{0DE410DB-625D-47F2-94E8-64ED8869A710}"/>
              </a:ext>
            </a:extLst>
          </p:cNvPr>
          <p:cNvSpPr>
            <a:spLocks noGrp="1"/>
          </p:cNvSpPr>
          <p:nvPr>
            <p:ph type="sldNum" sz="quarter" idx="12"/>
          </p:nvPr>
        </p:nvSpPr>
        <p:spPr/>
        <p:txBody>
          <a:bodyPr/>
          <a:lstStyle/>
          <a:p>
            <a:fld id="{4DA0C357-CB78-4356-8E49-103AC2F90C4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458993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38B79B9-34D2-4239-BCAB-90E2E138769C}"/>
              </a:ext>
            </a:extLst>
          </p:cNvPr>
          <p:cNvSpPr>
            <a:spLocks noGrp="1"/>
          </p:cNvSpPr>
          <p:nvPr>
            <p:ph type="title" orient="vert"/>
          </p:nvPr>
        </p:nvSpPr>
        <p:spPr>
          <a:xfrm>
            <a:off x="10305152" y="431220"/>
            <a:ext cx="3105046" cy="686388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B3DB064B-D6AB-45F9-83EC-EEBE14643A7C}"/>
              </a:ext>
            </a:extLst>
          </p:cNvPr>
          <p:cNvSpPr>
            <a:spLocks noGrp="1"/>
          </p:cNvSpPr>
          <p:nvPr>
            <p:ph type="body" orient="vert" idx="1"/>
          </p:nvPr>
        </p:nvSpPr>
        <p:spPr>
          <a:xfrm>
            <a:off x="990015" y="431220"/>
            <a:ext cx="9135135" cy="6863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56C6006-C1A6-4C87-87D2-91515F306946}"/>
              </a:ext>
            </a:extLst>
          </p:cNvPr>
          <p:cNvSpPr>
            <a:spLocks noGrp="1"/>
          </p:cNvSpPr>
          <p:nvPr>
            <p:ph type="dt" sz="half" idx="10"/>
          </p:nvPr>
        </p:nvSpPr>
        <p:spPr/>
        <p:txBody>
          <a:bodyPr/>
          <a:lstStyle/>
          <a:p>
            <a:endParaRPr lang="en-US">
              <a:solidFill>
                <a:prstClr val="black">
                  <a:tint val="75000"/>
                </a:prstClr>
              </a:solidFill>
            </a:endParaRPr>
          </a:p>
        </p:txBody>
      </p:sp>
      <p:sp>
        <p:nvSpPr>
          <p:cNvPr id="5" name="Footer Placeholder 4">
            <a:extLst>
              <a:ext uri="{FF2B5EF4-FFF2-40B4-BE49-F238E27FC236}">
                <a16:creationId xmlns:a16="http://schemas.microsoft.com/office/drawing/2014/main" xmlns="" id="{ADA97910-81BD-4806-BD1A-12116FB981A0}"/>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xmlns="" id="{4DF7A09E-7F51-4678-B9DD-DDBDC8CD8D7F}"/>
              </a:ext>
            </a:extLst>
          </p:cNvPr>
          <p:cNvSpPr>
            <a:spLocks noGrp="1"/>
          </p:cNvSpPr>
          <p:nvPr>
            <p:ph type="sldNum" sz="quarter" idx="12"/>
          </p:nvPr>
        </p:nvSpPr>
        <p:spPr/>
        <p:txBody>
          <a:bodyPr/>
          <a:lstStyle/>
          <a:p>
            <a:fld id="{4DA0C357-CB78-4356-8E49-103AC2F90C4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26443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4A44A5C1-879B-485C-91F1-A8253ED50227}"/>
              </a:ext>
            </a:extLst>
          </p:cNvPr>
          <p:cNvSpPr/>
          <p:nvPr userDrawn="1"/>
        </p:nvSpPr>
        <p:spPr>
          <a:xfrm>
            <a:off x="2775856" y="5715179"/>
            <a:ext cx="11624357" cy="2384246"/>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11"/>
          </a:p>
        </p:txBody>
      </p:sp>
      <p:sp>
        <p:nvSpPr>
          <p:cNvPr id="8" name="Rectangle 7">
            <a:extLst>
              <a:ext uri="{FF2B5EF4-FFF2-40B4-BE49-F238E27FC236}">
                <a16:creationId xmlns:a16="http://schemas.microsoft.com/office/drawing/2014/main" xmlns="" id="{DB9DA955-CBD4-4BB5-821A-4804C78E71F9}"/>
              </a:ext>
            </a:extLst>
          </p:cNvPr>
          <p:cNvSpPr/>
          <p:nvPr userDrawn="1"/>
        </p:nvSpPr>
        <p:spPr>
          <a:xfrm>
            <a:off x="-7876" y="0"/>
            <a:ext cx="3113812" cy="309250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11"/>
          </a:p>
        </p:txBody>
      </p:sp>
      <p:pic>
        <p:nvPicPr>
          <p:cNvPr id="13" name="Picture 2" descr="C:\Users\SAKET\Downloads\shutterstock_1116086009.jpg"/>
          <p:cNvPicPr>
            <a:picLocks noChangeAspect="1" noChangeArrowheads="1"/>
          </p:cNvPicPr>
          <p:nvPr userDrawn="1"/>
        </p:nvPicPr>
        <p:blipFill>
          <a:blip r:embed="rId2" cstate="print">
            <a:grayscl/>
          </a:blip>
          <a:srcRect/>
          <a:stretch>
            <a:fillRect/>
          </a:stretch>
        </p:blipFill>
        <p:spPr bwMode="auto">
          <a:xfrm>
            <a:off x="725488" y="1193544"/>
            <a:ext cx="3774124" cy="2520000"/>
          </a:xfrm>
          <a:prstGeom prst="rect">
            <a:avLst/>
          </a:prstGeom>
          <a:noFill/>
        </p:spPr>
      </p:pic>
      <p:pic>
        <p:nvPicPr>
          <p:cNvPr id="14" name="Picture 3" descr="C:\Users\SAKET\Downloads\shutterstock_1277677324.jpg"/>
          <p:cNvPicPr>
            <a:picLocks noChangeAspect="1" noChangeArrowheads="1"/>
          </p:cNvPicPr>
          <p:nvPr userDrawn="1"/>
        </p:nvPicPr>
        <p:blipFill>
          <a:blip r:embed="rId3" cstate="print">
            <a:grayscl/>
          </a:blip>
          <a:srcRect/>
          <a:stretch>
            <a:fillRect/>
          </a:stretch>
        </p:blipFill>
        <p:spPr bwMode="auto">
          <a:xfrm>
            <a:off x="5064124" y="1190034"/>
            <a:ext cx="3774124" cy="2520000"/>
          </a:xfrm>
          <a:prstGeom prst="rect">
            <a:avLst/>
          </a:prstGeom>
          <a:noFill/>
        </p:spPr>
      </p:pic>
      <p:pic>
        <p:nvPicPr>
          <p:cNvPr id="15" name="Picture 4" descr="C:\Users\SAKET\Downloads\shutterstock_498326326.jpg"/>
          <p:cNvPicPr>
            <a:picLocks noChangeAspect="1" noChangeArrowheads="1"/>
          </p:cNvPicPr>
          <p:nvPr userDrawn="1"/>
        </p:nvPicPr>
        <p:blipFill>
          <a:blip r:embed="rId4" cstate="print">
            <a:grayscl/>
          </a:blip>
          <a:srcRect l="22206"/>
          <a:stretch>
            <a:fillRect/>
          </a:stretch>
        </p:blipFill>
        <p:spPr bwMode="auto">
          <a:xfrm>
            <a:off x="725488" y="4226044"/>
            <a:ext cx="3771537" cy="2520000"/>
          </a:xfrm>
          <a:prstGeom prst="rect">
            <a:avLst/>
          </a:prstGeom>
          <a:noFill/>
        </p:spPr>
      </p:pic>
      <p:pic>
        <p:nvPicPr>
          <p:cNvPr id="16" name="Picture 5" descr="C:\Users\SAKET\Downloads\shutterstock_665831503.jpg"/>
          <p:cNvPicPr>
            <a:picLocks noChangeAspect="1" noChangeArrowheads="1"/>
          </p:cNvPicPr>
          <p:nvPr userDrawn="1"/>
        </p:nvPicPr>
        <p:blipFill>
          <a:blip r:embed="rId5" cstate="print">
            <a:grayscl/>
          </a:blip>
          <a:srcRect r="906"/>
          <a:stretch>
            <a:fillRect/>
          </a:stretch>
        </p:blipFill>
        <p:spPr bwMode="auto">
          <a:xfrm>
            <a:off x="5062538" y="4225927"/>
            <a:ext cx="3781211" cy="2520000"/>
          </a:xfrm>
          <a:prstGeom prst="rect">
            <a:avLst/>
          </a:prstGeom>
          <a:noFill/>
        </p:spPr>
      </p:pic>
    </p:spTree>
    <p:extLst>
      <p:ext uri="{BB962C8B-B14F-4D97-AF65-F5344CB8AC3E}">
        <p14:creationId xmlns:p14="http://schemas.microsoft.com/office/powerpoint/2010/main" val="1148716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E99ABB-73D2-4114-99C6-313507BC4356}"/>
              </a:ext>
            </a:extLst>
          </p:cNvPr>
          <p:cNvSpPr>
            <a:spLocks noGrp="1"/>
          </p:cNvSpPr>
          <p:nvPr>
            <p:ph type="title"/>
          </p:nvPr>
        </p:nvSpPr>
        <p:spPr>
          <a:xfrm>
            <a:off x="982514" y="2019233"/>
            <a:ext cx="12420184" cy="3369135"/>
          </a:xfrm>
        </p:spPr>
        <p:txBody>
          <a:bodyPr anchor="b"/>
          <a:lstStyle>
            <a:lvl1pPr>
              <a:defRPr sz="7086"/>
            </a:lvl1pPr>
          </a:lstStyle>
          <a:p>
            <a:r>
              <a:rPr lang="en-US"/>
              <a:t>Click to edit Master title style</a:t>
            </a:r>
          </a:p>
        </p:txBody>
      </p:sp>
      <p:sp>
        <p:nvSpPr>
          <p:cNvPr id="3" name="Text Placeholder 2">
            <a:extLst>
              <a:ext uri="{FF2B5EF4-FFF2-40B4-BE49-F238E27FC236}">
                <a16:creationId xmlns:a16="http://schemas.microsoft.com/office/drawing/2014/main" xmlns="" id="{529E8E60-84CE-4690-A8B9-2DBA73E9093B}"/>
              </a:ext>
            </a:extLst>
          </p:cNvPr>
          <p:cNvSpPr>
            <a:spLocks noGrp="1"/>
          </p:cNvSpPr>
          <p:nvPr>
            <p:ph type="body" idx="1"/>
          </p:nvPr>
        </p:nvSpPr>
        <p:spPr>
          <a:xfrm>
            <a:off x="982514" y="5420241"/>
            <a:ext cx="12420184" cy="1771749"/>
          </a:xfrm>
        </p:spPr>
        <p:txBody>
          <a:bodyPr/>
          <a:lstStyle>
            <a:lvl1pPr marL="0" indent="0">
              <a:buNone/>
              <a:defRPr sz="2834">
                <a:solidFill>
                  <a:schemeClr val="tx1">
                    <a:tint val="75000"/>
                  </a:schemeClr>
                </a:solidFill>
              </a:defRPr>
            </a:lvl1pPr>
            <a:lvl2pPr marL="539953" indent="0">
              <a:buNone/>
              <a:defRPr sz="2362">
                <a:solidFill>
                  <a:schemeClr val="tx1">
                    <a:tint val="75000"/>
                  </a:schemeClr>
                </a:solidFill>
              </a:defRPr>
            </a:lvl2pPr>
            <a:lvl3pPr marL="1079906" indent="0">
              <a:buNone/>
              <a:defRPr sz="2126">
                <a:solidFill>
                  <a:schemeClr val="tx1">
                    <a:tint val="75000"/>
                  </a:schemeClr>
                </a:solidFill>
              </a:defRPr>
            </a:lvl3pPr>
            <a:lvl4pPr marL="1619860" indent="0">
              <a:buNone/>
              <a:defRPr sz="1890">
                <a:solidFill>
                  <a:schemeClr val="tx1">
                    <a:tint val="75000"/>
                  </a:schemeClr>
                </a:solidFill>
              </a:defRPr>
            </a:lvl4pPr>
            <a:lvl5pPr marL="2159813" indent="0">
              <a:buNone/>
              <a:defRPr sz="1890">
                <a:solidFill>
                  <a:schemeClr val="tx1">
                    <a:tint val="75000"/>
                  </a:schemeClr>
                </a:solidFill>
              </a:defRPr>
            </a:lvl5pPr>
            <a:lvl6pPr marL="2699766" indent="0">
              <a:buNone/>
              <a:defRPr sz="1890">
                <a:solidFill>
                  <a:schemeClr val="tx1">
                    <a:tint val="75000"/>
                  </a:schemeClr>
                </a:solidFill>
              </a:defRPr>
            </a:lvl6pPr>
            <a:lvl7pPr marL="3239719" indent="0">
              <a:buNone/>
              <a:defRPr sz="1890">
                <a:solidFill>
                  <a:schemeClr val="tx1">
                    <a:tint val="75000"/>
                  </a:schemeClr>
                </a:solidFill>
              </a:defRPr>
            </a:lvl7pPr>
            <a:lvl8pPr marL="3779672" indent="0">
              <a:buNone/>
              <a:defRPr sz="1890">
                <a:solidFill>
                  <a:schemeClr val="tx1">
                    <a:tint val="75000"/>
                  </a:schemeClr>
                </a:solidFill>
              </a:defRPr>
            </a:lvl8pPr>
            <a:lvl9pPr marL="4319626" indent="0">
              <a:buNone/>
              <a:defRPr sz="189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3259522C-8C8A-4DD8-93C2-71C117CF4DF6}"/>
              </a:ext>
            </a:extLst>
          </p:cNvPr>
          <p:cNvSpPr>
            <a:spLocks noGrp="1"/>
          </p:cNvSpPr>
          <p:nvPr>
            <p:ph type="dt" sz="half" idx="10"/>
          </p:nvPr>
        </p:nvSpPr>
        <p:spPr/>
        <p:txBody>
          <a:bodyPr/>
          <a:lstStyle/>
          <a:p>
            <a:fld id="{089E3394-FC16-4058-B75D-55384CFCC74A}" type="datetimeFigureOut">
              <a:rPr lang="en-US" smtClean="0"/>
              <a:pPr/>
              <a:t>5/25/2023</a:t>
            </a:fld>
            <a:endParaRPr lang="en-US"/>
          </a:p>
        </p:txBody>
      </p:sp>
      <p:sp>
        <p:nvSpPr>
          <p:cNvPr id="5" name="Footer Placeholder 4">
            <a:extLst>
              <a:ext uri="{FF2B5EF4-FFF2-40B4-BE49-F238E27FC236}">
                <a16:creationId xmlns:a16="http://schemas.microsoft.com/office/drawing/2014/main" xmlns="" id="{E8C59132-87B6-4D49-880C-05097B4AAD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4A245FD-0F20-4554-A059-EBE8F05A8F42}"/>
              </a:ext>
            </a:extLst>
          </p:cNvPr>
          <p:cNvSpPr>
            <a:spLocks noGrp="1"/>
          </p:cNvSpPr>
          <p:nvPr>
            <p:ph type="sldNum" sz="quarter" idx="12"/>
          </p:nvPr>
        </p:nvSpPr>
        <p:spPr/>
        <p:txBody>
          <a:bodyPr/>
          <a:lstStyle/>
          <a:p>
            <a:fld id="{4DA0C357-CB78-4356-8E49-103AC2F90C43}" type="slidenum">
              <a:rPr lang="en-US" smtClean="0"/>
              <a:pPr/>
              <a:t>‹#›</a:t>
            </a:fld>
            <a:endParaRPr lang="en-US"/>
          </a:p>
        </p:txBody>
      </p:sp>
    </p:spTree>
    <p:extLst>
      <p:ext uri="{BB962C8B-B14F-4D97-AF65-F5344CB8AC3E}">
        <p14:creationId xmlns:p14="http://schemas.microsoft.com/office/powerpoint/2010/main" val="3660965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716806-5FBD-4D19-AEAC-7815CDDF34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E3D72B0-F049-459E-8D90-2DA6A004DFA0}"/>
              </a:ext>
            </a:extLst>
          </p:cNvPr>
          <p:cNvSpPr>
            <a:spLocks noGrp="1"/>
          </p:cNvSpPr>
          <p:nvPr>
            <p:ph sz="half" idx="1"/>
          </p:nvPr>
        </p:nvSpPr>
        <p:spPr>
          <a:xfrm>
            <a:off x="990014" y="2156097"/>
            <a:ext cx="6120091" cy="51390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19711054-42ED-431C-A21A-2CC671E4C8CC}"/>
              </a:ext>
            </a:extLst>
          </p:cNvPr>
          <p:cNvSpPr>
            <a:spLocks noGrp="1"/>
          </p:cNvSpPr>
          <p:nvPr>
            <p:ph sz="half" idx="2"/>
          </p:nvPr>
        </p:nvSpPr>
        <p:spPr>
          <a:xfrm>
            <a:off x="7290108" y="2156097"/>
            <a:ext cx="6120091" cy="51390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D2B818A4-8733-45FE-93B8-EF0F4D0C06F4}"/>
              </a:ext>
            </a:extLst>
          </p:cNvPr>
          <p:cNvSpPr>
            <a:spLocks noGrp="1"/>
          </p:cNvSpPr>
          <p:nvPr>
            <p:ph type="dt" sz="half" idx="10"/>
          </p:nvPr>
        </p:nvSpPr>
        <p:spPr/>
        <p:txBody>
          <a:bodyPr/>
          <a:lstStyle/>
          <a:p>
            <a:fld id="{089E3394-FC16-4058-B75D-55384CFCC74A}" type="datetimeFigureOut">
              <a:rPr lang="en-US" smtClean="0"/>
              <a:pPr/>
              <a:t>5/25/2023</a:t>
            </a:fld>
            <a:endParaRPr lang="en-US"/>
          </a:p>
        </p:txBody>
      </p:sp>
      <p:sp>
        <p:nvSpPr>
          <p:cNvPr id="6" name="Footer Placeholder 5">
            <a:extLst>
              <a:ext uri="{FF2B5EF4-FFF2-40B4-BE49-F238E27FC236}">
                <a16:creationId xmlns:a16="http://schemas.microsoft.com/office/drawing/2014/main" xmlns="" id="{463467B2-F517-4D96-AEE8-120184DE7E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CCFC2D3-7EE0-4E21-8FF5-F8F45A509BA4}"/>
              </a:ext>
            </a:extLst>
          </p:cNvPr>
          <p:cNvSpPr>
            <a:spLocks noGrp="1"/>
          </p:cNvSpPr>
          <p:nvPr>
            <p:ph type="sldNum" sz="quarter" idx="12"/>
          </p:nvPr>
        </p:nvSpPr>
        <p:spPr/>
        <p:txBody>
          <a:bodyPr/>
          <a:lstStyle/>
          <a:p>
            <a:fld id="{4DA0C357-CB78-4356-8E49-103AC2F90C43}" type="slidenum">
              <a:rPr lang="en-US" smtClean="0"/>
              <a:pPr/>
              <a:t>‹#›</a:t>
            </a:fld>
            <a:endParaRPr lang="en-US"/>
          </a:p>
        </p:txBody>
      </p:sp>
    </p:spTree>
    <p:extLst>
      <p:ext uri="{BB962C8B-B14F-4D97-AF65-F5344CB8AC3E}">
        <p14:creationId xmlns:p14="http://schemas.microsoft.com/office/powerpoint/2010/main" val="1655818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6C0A0E-8B85-4A99-8E2E-BCF7EFFEB297}"/>
              </a:ext>
            </a:extLst>
          </p:cNvPr>
          <p:cNvSpPr>
            <a:spLocks noGrp="1"/>
          </p:cNvSpPr>
          <p:nvPr>
            <p:ph type="title"/>
          </p:nvPr>
        </p:nvSpPr>
        <p:spPr>
          <a:xfrm>
            <a:off x="991890" y="431220"/>
            <a:ext cx="12420184" cy="1565514"/>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2C6DAB11-0D8B-4451-B6EC-84E26F9E866E}"/>
              </a:ext>
            </a:extLst>
          </p:cNvPr>
          <p:cNvSpPr>
            <a:spLocks noGrp="1"/>
          </p:cNvSpPr>
          <p:nvPr>
            <p:ph type="body" idx="1"/>
          </p:nvPr>
        </p:nvSpPr>
        <p:spPr>
          <a:xfrm>
            <a:off x="991891" y="1985485"/>
            <a:ext cx="6091965" cy="973055"/>
          </a:xfrm>
        </p:spPr>
        <p:txBody>
          <a:bodyPr anchor="b"/>
          <a:lstStyle>
            <a:lvl1pPr marL="0" indent="0">
              <a:buNone/>
              <a:defRPr sz="2834" b="1"/>
            </a:lvl1pPr>
            <a:lvl2pPr marL="539953" indent="0">
              <a:buNone/>
              <a:defRPr sz="2362" b="1"/>
            </a:lvl2pPr>
            <a:lvl3pPr marL="1079906" indent="0">
              <a:buNone/>
              <a:defRPr sz="2126" b="1"/>
            </a:lvl3pPr>
            <a:lvl4pPr marL="1619860" indent="0">
              <a:buNone/>
              <a:defRPr sz="1890" b="1"/>
            </a:lvl4pPr>
            <a:lvl5pPr marL="2159813" indent="0">
              <a:buNone/>
              <a:defRPr sz="1890" b="1"/>
            </a:lvl5pPr>
            <a:lvl6pPr marL="2699766" indent="0">
              <a:buNone/>
              <a:defRPr sz="1890" b="1"/>
            </a:lvl6pPr>
            <a:lvl7pPr marL="3239719" indent="0">
              <a:buNone/>
              <a:defRPr sz="1890" b="1"/>
            </a:lvl7pPr>
            <a:lvl8pPr marL="3779672" indent="0">
              <a:buNone/>
              <a:defRPr sz="1890" b="1"/>
            </a:lvl8pPr>
            <a:lvl9pPr marL="4319626" indent="0">
              <a:buNone/>
              <a:defRPr sz="189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76F0C1E6-3A59-4388-9565-85FA8555CDD6}"/>
              </a:ext>
            </a:extLst>
          </p:cNvPr>
          <p:cNvSpPr>
            <a:spLocks noGrp="1"/>
          </p:cNvSpPr>
          <p:nvPr>
            <p:ph sz="half" idx="2"/>
          </p:nvPr>
        </p:nvSpPr>
        <p:spPr>
          <a:xfrm>
            <a:off x="991891" y="2958540"/>
            <a:ext cx="6091965" cy="43515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3F58EE41-A947-4B07-9F5D-FD832D6962D7}"/>
              </a:ext>
            </a:extLst>
          </p:cNvPr>
          <p:cNvSpPr>
            <a:spLocks noGrp="1"/>
          </p:cNvSpPr>
          <p:nvPr>
            <p:ph type="body" sz="quarter" idx="3"/>
          </p:nvPr>
        </p:nvSpPr>
        <p:spPr>
          <a:xfrm>
            <a:off x="7290108" y="1985485"/>
            <a:ext cx="6121966" cy="973055"/>
          </a:xfrm>
        </p:spPr>
        <p:txBody>
          <a:bodyPr anchor="b"/>
          <a:lstStyle>
            <a:lvl1pPr marL="0" indent="0">
              <a:buNone/>
              <a:defRPr sz="2834" b="1"/>
            </a:lvl1pPr>
            <a:lvl2pPr marL="539953" indent="0">
              <a:buNone/>
              <a:defRPr sz="2362" b="1"/>
            </a:lvl2pPr>
            <a:lvl3pPr marL="1079906" indent="0">
              <a:buNone/>
              <a:defRPr sz="2126" b="1"/>
            </a:lvl3pPr>
            <a:lvl4pPr marL="1619860" indent="0">
              <a:buNone/>
              <a:defRPr sz="1890" b="1"/>
            </a:lvl4pPr>
            <a:lvl5pPr marL="2159813" indent="0">
              <a:buNone/>
              <a:defRPr sz="1890" b="1"/>
            </a:lvl5pPr>
            <a:lvl6pPr marL="2699766" indent="0">
              <a:buNone/>
              <a:defRPr sz="1890" b="1"/>
            </a:lvl6pPr>
            <a:lvl7pPr marL="3239719" indent="0">
              <a:buNone/>
              <a:defRPr sz="1890" b="1"/>
            </a:lvl7pPr>
            <a:lvl8pPr marL="3779672" indent="0">
              <a:buNone/>
              <a:defRPr sz="1890" b="1"/>
            </a:lvl8pPr>
            <a:lvl9pPr marL="4319626" indent="0">
              <a:buNone/>
              <a:defRPr sz="189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72A16CE2-F5D0-41AA-AD0B-904477D3C335}"/>
              </a:ext>
            </a:extLst>
          </p:cNvPr>
          <p:cNvSpPr>
            <a:spLocks noGrp="1"/>
          </p:cNvSpPr>
          <p:nvPr>
            <p:ph sz="quarter" idx="4"/>
          </p:nvPr>
        </p:nvSpPr>
        <p:spPr>
          <a:xfrm>
            <a:off x="7290108" y="2958540"/>
            <a:ext cx="6121966" cy="43515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3932E7FF-0CF3-48C6-BDED-8A1AC3983FF2}"/>
              </a:ext>
            </a:extLst>
          </p:cNvPr>
          <p:cNvSpPr>
            <a:spLocks noGrp="1"/>
          </p:cNvSpPr>
          <p:nvPr>
            <p:ph type="dt" sz="half" idx="10"/>
          </p:nvPr>
        </p:nvSpPr>
        <p:spPr/>
        <p:txBody>
          <a:bodyPr/>
          <a:lstStyle/>
          <a:p>
            <a:fld id="{089E3394-FC16-4058-B75D-55384CFCC74A}" type="datetimeFigureOut">
              <a:rPr lang="en-US" smtClean="0"/>
              <a:pPr/>
              <a:t>5/25/2023</a:t>
            </a:fld>
            <a:endParaRPr lang="en-US"/>
          </a:p>
        </p:txBody>
      </p:sp>
      <p:sp>
        <p:nvSpPr>
          <p:cNvPr id="8" name="Footer Placeholder 7">
            <a:extLst>
              <a:ext uri="{FF2B5EF4-FFF2-40B4-BE49-F238E27FC236}">
                <a16:creationId xmlns:a16="http://schemas.microsoft.com/office/drawing/2014/main" xmlns="" id="{D2523D79-5F29-489A-B0DC-C5D6041084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8AEADB4F-70AF-47A5-95F2-13223425576D}"/>
              </a:ext>
            </a:extLst>
          </p:cNvPr>
          <p:cNvSpPr>
            <a:spLocks noGrp="1"/>
          </p:cNvSpPr>
          <p:nvPr>
            <p:ph type="sldNum" sz="quarter" idx="12"/>
          </p:nvPr>
        </p:nvSpPr>
        <p:spPr/>
        <p:txBody>
          <a:bodyPr/>
          <a:lstStyle/>
          <a:p>
            <a:fld id="{4DA0C357-CB78-4356-8E49-103AC2F90C43}" type="slidenum">
              <a:rPr lang="en-US" smtClean="0"/>
              <a:pPr/>
              <a:t>‹#›</a:t>
            </a:fld>
            <a:endParaRPr lang="en-US"/>
          </a:p>
        </p:txBody>
      </p:sp>
    </p:spTree>
    <p:extLst>
      <p:ext uri="{BB962C8B-B14F-4D97-AF65-F5344CB8AC3E}">
        <p14:creationId xmlns:p14="http://schemas.microsoft.com/office/powerpoint/2010/main" val="3309467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7AFC75-2C0A-4E77-B1B6-4EC8B18835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DD0D6B5D-8520-4E46-81A2-63515385D89D}"/>
              </a:ext>
            </a:extLst>
          </p:cNvPr>
          <p:cNvSpPr>
            <a:spLocks noGrp="1"/>
          </p:cNvSpPr>
          <p:nvPr>
            <p:ph type="dt" sz="half" idx="10"/>
          </p:nvPr>
        </p:nvSpPr>
        <p:spPr/>
        <p:txBody>
          <a:bodyPr/>
          <a:lstStyle/>
          <a:p>
            <a:fld id="{089E3394-FC16-4058-B75D-55384CFCC74A}" type="datetimeFigureOut">
              <a:rPr lang="en-US" smtClean="0"/>
              <a:pPr/>
              <a:t>5/25/2023</a:t>
            </a:fld>
            <a:endParaRPr lang="en-US"/>
          </a:p>
        </p:txBody>
      </p:sp>
      <p:sp>
        <p:nvSpPr>
          <p:cNvPr id="4" name="Footer Placeholder 3">
            <a:extLst>
              <a:ext uri="{FF2B5EF4-FFF2-40B4-BE49-F238E27FC236}">
                <a16:creationId xmlns:a16="http://schemas.microsoft.com/office/drawing/2014/main" xmlns="" id="{E5855139-44E6-48DB-9FAB-CC0061F2178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68D4FFBE-D531-4444-85E3-24DE04393CFC}"/>
              </a:ext>
            </a:extLst>
          </p:cNvPr>
          <p:cNvSpPr>
            <a:spLocks noGrp="1"/>
          </p:cNvSpPr>
          <p:nvPr>
            <p:ph type="sldNum" sz="quarter" idx="12"/>
          </p:nvPr>
        </p:nvSpPr>
        <p:spPr/>
        <p:txBody>
          <a:bodyPr/>
          <a:lstStyle/>
          <a:p>
            <a:fld id="{4DA0C357-CB78-4356-8E49-103AC2F90C43}" type="slidenum">
              <a:rPr lang="en-US" smtClean="0"/>
              <a:pPr/>
              <a:t>‹#›</a:t>
            </a:fld>
            <a:endParaRPr lang="en-US"/>
          </a:p>
        </p:txBody>
      </p:sp>
    </p:spTree>
    <p:extLst>
      <p:ext uri="{BB962C8B-B14F-4D97-AF65-F5344CB8AC3E}">
        <p14:creationId xmlns:p14="http://schemas.microsoft.com/office/powerpoint/2010/main" val="2710979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C9340F6-1023-44AB-A9FA-3103418A1D88}"/>
              </a:ext>
            </a:extLst>
          </p:cNvPr>
          <p:cNvSpPr>
            <a:spLocks noGrp="1"/>
          </p:cNvSpPr>
          <p:nvPr>
            <p:ph type="dt" sz="half" idx="10"/>
          </p:nvPr>
        </p:nvSpPr>
        <p:spPr/>
        <p:txBody>
          <a:bodyPr/>
          <a:lstStyle/>
          <a:p>
            <a:fld id="{089E3394-FC16-4058-B75D-55384CFCC74A}" type="datetimeFigureOut">
              <a:rPr lang="en-US" smtClean="0"/>
              <a:pPr/>
              <a:t>5/25/2023</a:t>
            </a:fld>
            <a:endParaRPr lang="en-US"/>
          </a:p>
        </p:txBody>
      </p:sp>
      <p:sp>
        <p:nvSpPr>
          <p:cNvPr id="3" name="Footer Placeholder 2">
            <a:extLst>
              <a:ext uri="{FF2B5EF4-FFF2-40B4-BE49-F238E27FC236}">
                <a16:creationId xmlns:a16="http://schemas.microsoft.com/office/drawing/2014/main" xmlns="" id="{5866794F-CD23-4E38-B190-39B835A7623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776B1A01-577F-4FE6-8357-970453993131}"/>
              </a:ext>
            </a:extLst>
          </p:cNvPr>
          <p:cNvSpPr>
            <a:spLocks noGrp="1"/>
          </p:cNvSpPr>
          <p:nvPr>
            <p:ph type="sldNum" sz="quarter" idx="12"/>
          </p:nvPr>
        </p:nvSpPr>
        <p:spPr/>
        <p:txBody>
          <a:bodyPr/>
          <a:lstStyle/>
          <a:p>
            <a:fld id="{4DA0C357-CB78-4356-8E49-103AC2F90C43}" type="slidenum">
              <a:rPr lang="en-US" smtClean="0"/>
              <a:pPr/>
              <a:t>‹#›</a:t>
            </a:fld>
            <a:endParaRPr lang="en-US"/>
          </a:p>
        </p:txBody>
      </p:sp>
    </p:spTree>
    <p:extLst>
      <p:ext uri="{BB962C8B-B14F-4D97-AF65-F5344CB8AC3E}">
        <p14:creationId xmlns:p14="http://schemas.microsoft.com/office/powerpoint/2010/main" val="259339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B65969-FD06-46DA-93BF-578DE3D8936E}"/>
              </a:ext>
            </a:extLst>
          </p:cNvPr>
          <p:cNvSpPr>
            <a:spLocks noGrp="1"/>
          </p:cNvSpPr>
          <p:nvPr>
            <p:ph type="title"/>
          </p:nvPr>
        </p:nvSpPr>
        <p:spPr>
          <a:xfrm>
            <a:off x="991891" y="539962"/>
            <a:ext cx="4644443" cy="1889866"/>
          </a:xfrm>
        </p:spPr>
        <p:txBody>
          <a:bodyPr anchor="b"/>
          <a:lstStyle>
            <a:lvl1pPr>
              <a:defRPr sz="3779"/>
            </a:lvl1pPr>
          </a:lstStyle>
          <a:p>
            <a:r>
              <a:rPr lang="en-US"/>
              <a:t>Click to edit Master title style</a:t>
            </a:r>
          </a:p>
        </p:txBody>
      </p:sp>
      <p:sp>
        <p:nvSpPr>
          <p:cNvPr id="3" name="Content Placeholder 2">
            <a:extLst>
              <a:ext uri="{FF2B5EF4-FFF2-40B4-BE49-F238E27FC236}">
                <a16:creationId xmlns:a16="http://schemas.microsoft.com/office/drawing/2014/main" xmlns="" id="{F6F7841A-362F-4372-9C62-775746BCE509}"/>
              </a:ext>
            </a:extLst>
          </p:cNvPr>
          <p:cNvSpPr>
            <a:spLocks noGrp="1"/>
          </p:cNvSpPr>
          <p:nvPr>
            <p:ph idx="1"/>
          </p:nvPr>
        </p:nvSpPr>
        <p:spPr>
          <a:xfrm>
            <a:off x="6121966" y="1166168"/>
            <a:ext cx="7290108" cy="5755841"/>
          </a:xfrm>
        </p:spPr>
        <p:txBody>
          <a:bodyPr/>
          <a:lstStyle>
            <a:lvl1pPr>
              <a:defRPr sz="3779"/>
            </a:lvl1pPr>
            <a:lvl2pPr>
              <a:defRPr sz="3307"/>
            </a:lvl2pPr>
            <a:lvl3pPr>
              <a:defRPr sz="2834"/>
            </a:lvl3pPr>
            <a:lvl4pPr>
              <a:defRPr sz="2362"/>
            </a:lvl4pPr>
            <a:lvl5pPr>
              <a:defRPr sz="2362"/>
            </a:lvl5pPr>
            <a:lvl6pPr>
              <a:defRPr sz="2362"/>
            </a:lvl6pPr>
            <a:lvl7pPr>
              <a:defRPr sz="2362"/>
            </a:lvl7pPr>
            <a:lvl8pPr>
              <a:defRPr sz="2362"/>
            </a:lvl8pPr>
            <a:lvl9pPr>
              <a:defRPr sz="236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AE3FDF87-1BBD-48B3-887E-4445EC7054DD}"/>
              </a:ext>
            </a:extLst>
          </p:cNvPr>
          <p:cNvSpPr>
            <a:spLocks noGrp="1"/>
          </p:cNvSpPr>
          <p:nvPr>
            <p:ph type="body" sz="half" idx="2"/>
          </p:nvPr>
        </p:nvSpPr>
        <p:spPr>
          <a:xfrm>
            <a:off x="991891" y="2429828"/>
            <a:ext cx="4644443" cy="4501556"/>
          </a:xfrm>
        </p:spPr>
        <p:txBody>
          <a:bodyPr/>
          <a:lstStyle>
            <a:lvl1pPr marL="0" indent="0">
              <a:buNone/>
              <a:defRPr sz="1890"/>
            </a:lvl1pPr>
            <a:lvl2pPr marL="539953" indent="0">
              <a:buNone/>
              <a:defRPr sz="1653"/>
            </a:lvl2pPr>
            <a:lvl3pPr marL="1079906" indent="0">
              <a:buNone/>
              <a:defRPr sz="1417"/>
            </a:lvl3pPr>
            <a:lvl4pPr marL="1619860" indent="0">
              <a:buNone/>
              <a:defRPr sz="1181"/>
            </a:lvl4pPr>
            <a:lvl5pPr marL="2159813" indent="0">
              <a:buNone/>
              <a:defRPr sz="1181"/>
            </a:lvl5pPr>
            <a:lvl6pPr marL="2699766" indent="0">
              <a:buNone/>
              <a:defRPr sz="1181"/>
            </a:lvl6pPr>
            <a:lvl7pPr marL="3239719" indent="0">
              <a:buNone/>
              <a:defRPr sz="1181"/>
            </a:lvl7pPr>
            <a:lvl8pPr marL="3779672" indent="0">
              <a:buNone/>
              <a:defRPr sz="1181"/>
            </a:lvl8pPr>
            <a:lvl9pPr marL="4319626" indent="0">
              <a:buNone/>
              <a:defRPr sz="1181"/>
            </a:lvl9pPr>
          </a:lstStyle>
          <a:p>
            <a:pPr lvl="0"/>
            <a:r>
              <a:rPr lang="en-US"/>
              <a:t>Click to edit Master text styles</a:t>
            </a:r>
          </a:p>
        </p:txBody>
      </p:sp>
      <p:sp>
        <p:nvSpPr>
          <p:cNvPr id="5" name="Date Placeholder 4">
            <a:extLst>
              <a:ext uri="{FF2B5EF4-FFF2-40B4-BE49-F238E27FC236}">
                <a16:creationId xmlns:a16="http://schemas.microsoft.com/office/drawing/2014/main" xmlns="" id="{C4464D9B-274D-40B8-94F4-B3C6C7558DB7}"/>
              </a:ext>
            </a:extLst>
          </p:cNvPr>
          <p:cNvSpPr>
            <a:spLocks noGrp="1"/>
          </p:cNvSpPr>
          <p:nvPr>
            <p:ph type="dt" sz="half" idx="10"/>
          </p:nvPr>
        </p:nvSpPr>
        <p:spPr/>
        <p:txBody>
          <a:bodyPr/>
          <a:lstStyle/>
          <a:p>
            <a:fld id="{089E3394-FC16-4058-B75D-55384CFCC74A}" type="datetimeFigureOut">
              <a:rPr lang="en-US" smtClean="0"/>
              <a:pPr/>
              <a:t>5/25/2023</a:t>
            </a:fld>
            <a:endParaRPr lang="en-US"/>
          </a:p>
        </p:txBody>
      </p:sp>
      <p:sp>
        <p:nvSpPr>
          <p:cNvPr id="6" name="Footer Placeholder 5">
            <a:extLst>
              <a:ext uri="{FF2B5EF4-FFF2-40B4-BE49-F238E27FC236}">
                <a16:creationId xmlns:a16="http://schemas.microsoft.com/office/drawing/2014/main" xmlns="" id="{C849DCB7-EE2E-4950-AED6-591641B95E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BB2B1C1-7C99-4F9D-96FC-EE1336A120F1}"/>
              </a:ext>
            </a:extLst>
          </p:cNvPr>
          <p:cNvSpPr>
            <a:spLocks noGrp="1"/>
          </p:cNvSpPr>
          <p:nvPr>
            <p:ph type="sldNum" sz="quarter" idx="12"/>
          </p:nvPr>
        </p:nvSpPr>
        <p:spPr/>
        <p:txBody>
          <a:bodyPr/>
          <a:lstStyle/>
          <a:p>
            <a:fld id="{4DA0C357-CB78-4356-8E49-103AC2F90C43}" type="slidenum">
              <a:rPr lang="en-US" smtClean="0"/>
              <a:pPr/>
              <a:t>‹#›</a:t>
            </a:fld>
            <a:endParaRPr lang="en-US"/>
          </a:p>
        </p:txBody>
      </p:sp>
    </p:spTree>
    <p:extLst>
      <p:ext uri="{BB962C8B-B14F-4D97-AF65-F5344CB8AC3E}">
        <p14:creationId xmlns:p14="http://schemas.microsoft.com/office/powerpoint/2010/main" val="947068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3C7C5A9-C75F-412C-AD2B-CCAA12FC4ABA}"/>
              </a:ext>
            </a:extLst>
          </p:cNvPr>
          <p:cNvSpPr>
            <a:spLocks noGrp="1"/>
          </p:cNvSpPr>
          <p:nvPr>
            <p:ph type="title"/>
          </p:nvPr>
        </p:nvSpPr>
        <p:spPr>
          <a:xfrm>
            <a:off x="990015" y="431220"/>
            <a:ext cx="12420184" cy="1565514"/>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6F547383-B700-44AF-B07C-64EB271F2AF7}"/>
              </a:ext>
            </a:extLst>
          </p:cNvPr>
          <p:cNvSpPr>
            <a:spLocks noGrp="1"/>
          </p:cNvSpPr>
          <p:nvPr>
            <p:ph type="body" idx="1"/>
          </p:nvPr>
        </p:nvSpPr>
        <p:spPr>
          <a:xfrm>
            <a:off x="990015" y="2156097"/>
            <a:ext cx="12420184" cy="513901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150CA59-6F05-45BD-A99D-2DED285214BF}"/>
              </a:ext>
            </a:extLst>
          </p:cNvPr>
          <p:cNvSpPr>
            <a:spLocks noGrp="1"/>
          </p:cNvSpPr>
          <p:nvPr>
            <p:ph type="dt" sz="half" idx="2"/>
          </p:nvPr>
        </p:nvSpPr>
        <p:spPr>
          <a:xfrm>
            <a:off x="990015" y="7506968"/>
            <a:ext cx="3240048" cy="431219"/>
          </a:xfrm>
          <a:prstGeom prst="rect">
            <a:avLst/>
          </a:prstGeom>
        </p:spPr>
        <p:txBody>
          <a:bodyPr vert="horz" lIns="91440" tIns="45720" rIns="91440" bIns="45720" rtlCol="0" anchor="ctr"/>
          <a:lstStyle>
            <a:lvl1pPr algn="l">
              <a:defRPr sz="1417">
                <a:solidFill>
                  <a:schemeClr val="tx1">
                    <a:tint val="75000"/>
                  </a:schemeClr>
                </a:solidFill>
              </a:defRPr>
            </a:lvl1pPr>
          </a:lstStyle>
          <a:p>
            <a:fld id="{089E3394-FC16-4058-B75D-55384CFCC74A}" type="datetimeFigureOut">
              <a:rPr lang="en-US" smtClean="0"/>
              <a:pPr/>
              <a:t>5/25/2023</a:t>
            </a:fld>
            <a:endParaRPr lang="en-US"/>
          </a:p>
        </p:txBody>
      </p:sp>
      <p:sp>
        <p:nvSpPr>
          <p:cNvPr id="5" name="Footer Placeholder 4">
            <a:extLst>
              <a:ext uri="{FF2B5EF4-FFF2-40B4-BE49-F238E27FC236}">
                <a16:creationId xmlns:a16="http://schemas.microsoft.com/office/drawing/2014/main" xmlns="" id="{7B2FB68C-CFAE-443D-8646-05AE932C6736}"/>
              </a:ext>
            </a:extLst>
          </p:cNvPr>
          <p:cNvSpPr>
            <a:spLocks noGrp="1"/>
          </p:cNvSpPr>
          <p:nvPr>
            <p:ph type="ftr" sz="quarter" idx="3"/>
          </p:nvPr>
        </p:nvSpPr>
        <p:spPr>
          <a:xfrm>
            <a:off x="4770071" y="7506968"/>
            <a:ext cx="4860072" cy="431219"/>
          </a:xfrm>
          <a:prstGeom prst="rect">
            <a:avLst/>
          </a:prstGeom>
        </p:spPr>
        <p:txBody>
          <a:bodyPr vert="horz" lIns="91440" tIns="45720" rIns="91440" bIns="45720" rtlCol="0" anchor="ctr"/>
          <a:lstStyle>
            <a:lvl1pPr algn="ctr">
              <a:defRPr sz="1417">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A2EC99B6-DBC6-4D2E-8746-9C82501E2B33}"/>
              </a:ext>
            </a:extLst>
          </p:cNvPr>
          <p:cNvSpPr>
            <a:spLocks noGrp="1"/>
          </p:cNvSpPr>
          <p:nvPr>
            <p:ph type="sldNum" sz="quarter" idx="4"/>
          </p:nvPr>
        </p:nvSpPr>
        <p:spPr>
          <a:xfrm>
            <a:off x="10170150" y="7506968"/>
            <a:ext cx="3240048" cy="431219"/>
          </a:xfrm>
          <a:prstGeom prst="rect">
            <a:avLst/>
          </a:prstGeom>
        </p:spPr>
        <p:txBody>
          <a:bodyPr vert="horz" lIns="91440" tIns="45720" rIns="91440" bIns="45720" rtlCol="0" anchor="ctr"/>
          <a:lstStyle>
            <a:lvl1pPr algn="r">
              <a:defRPr sz="1417">
                <a:solidFill>
                  <a:schemeClr val="tx1">
                    <a:tint val="75000"/>
                  </a:schemeClr>
                </a:solidFill>
              </a:defRPr>
            </a:lvl1pPr>
          </a:lstStyle>
          <a:p>
            <a:fld id="{4DA0C357-CB78-4356-8E49-103AC2F90C43}" type="slidenum">
              <a:rPr lang="en-US" smtClean="0"/>
              <a:pPr/>
              <a:t>‹#›</a:t>
            </a:fld>
            <a:endParaRPr lang="en-US"/>
          </a:p>
        </p:txBody>
      </p:sp>
    </p:spTree>
    <p:extLst>
      <p:ext uri="{BB962C8B-B14F-4D97-AF65-F5344CB8AC3E}">
        <p14:creationId xmlns:p14="http://schemas.microsoft.com/office/powerpoint/2010/main" val="39798718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txStyles>
    <p:titleStyle>
      <a:lvl1pPr algn="l" defTabSz="1079906" rtl="0" eaLnBrk="1" latinLnBrk="0" hangingPunct="1">
        <a:lnSpc>
          <a:spcPct val="90000"/>
        </a:lnSpc>
        <a:spcBef>
          <a:spcPct val="0"/>
        </a:spcBef>
        <a:buNone/>
        <a:defRPr sz="5196" kern="1200">
          <a:solidFill>
            <a:schemeClr val="tx1"/>
          </a:solidFill>
          <a:latin typeface="+mj-lt"/>
          <a:ea typeface="+mj-ea"/>
          <a:cs typeface="+mj-cs"/>
        </a:defRPr>
      </a:lvl1pPr>
    </p:titleStyle>
    <p:bodyStyle>
      <a:lvl1pPr marL="269977" indent="-269977" algn="l" defTabSz="1079906" rtl="0" eaLnBrk="1" latinLnBrk="0" hangingPunct="1">
        <a:lnSpc>
          <a:spcPct val="90000"/>
        </a:lnSpc>
        <a:spcBef>
          <a:spcPts val="1181"/>
        </a:spcBef>
        <a:buFont typeface="Arial" panose="020B0604020202020204" pitchFamily="34" charset="0"/>
        <a:buChar char="•"/>
        <a:defRPr sz="3307" kern="1200">
          <a:solidFill>
            <a:schemeClr val="tx1"/>
          </a:solidFill>
          <a:latin typeface="+mn-lt"/>
          <a:ea typeface="+mn-ea"/>
          <a:cs typeface="+mn-cs"/>
        </a:defRPr>
      </a:lvl1pPr>
      <a:lvl2pPr marL="809930" indent="-269977" algn="l" defTabSz="1079906" rtl="0" eaLnBrk="1" latinLnBrk="0" hangingPunct="1">
        <a:lnSpc>
          <a:spcPct val="90000"/>
        </a:lnSpc>
        <a:spcBef>
          <a:spcPts val="591"/>
        </a:spcBef>
        <a:buFont typeface="Arial" panose="020B0604020202020204" pitchFamily="34" charset="0"/>
        <a:buChar char="•"/>
        <a:defRPr sz="2834" kern="1200">
          <a:solidFill>
            <a:schemeClr val="tx1"/>
          </a:solidFill>
          <a:latin typeface="+mn-lt"/>
          <a:ea typeface="+mn-ea"/>
          <a:cs typeface="+mn-cs"/>
        </a:defRPr>
      </a:lvl2pPr>
      <a:lvl3pPr marL="1349883" indent="-269977" algn="l" defTabSz="1079906" rtl="0" eaLnBrk="1" latinLnBrk="0" hangingPunct="1">
        <a:lnSpc>
          <a:spcPct val="90000"/>
        </a:lnSpc>
        <a:spcBef>
          <a:spcPts val="591"/>
        </a:spcBef>
        <a:buFont typeface="Arial" panose="020B0604020202020204" pitchFamily="34" charset="0"/>
        <a:buChar char="•"/>
        <a:defRPr sz="2362" kern="1200">
          <a:solidFill>
            <a:schemeClr val="tx1"/>
          </a:solidFill>
          <a:latin typeface="+mn-lt"/>
          <a:ea typeface="+mn-ea"/>
          <a:cs typeface="+mn-cs"/>
        </a:defRPr>
      </a:lvl3pPr>
      <a:lvl4pPr marL="1889836" indent="-269977" algn="l" defTabSz="1079906"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4pPr>
      <a:lvl5pPr marL="2429789" indent="-269977" algn="l" defTabSz="1079906"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5pPr>
      <a:lvl6pPr marL="2969743" indent="-269977" algn="l" defTabSz="1079906"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6pPr>
      <a:lvl7pPr marL="3509696" indent="-269977" algn="l" defTabSz="1079906"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7pPr>
      <a:lvl8pPr marL="4049649" indent="-269977" algn="l" defTabSz="1079906"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8pPr>
      <a:lvl9pPr marL="4589602" indent="-269977" algn="l" defTabSz="1079906"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9pPr>
    </p:bodyStyle>
    <p:otherStyle>
      <a:defPPr>
        <a:defRPr lang="en-US"/>
      </a:defPPr>
      <a:lvl1pPr marL="0" algn="l" defTabSz="1079906" rtl="0" eaLnBrk="1" latinLnBrk="0" hangingPunct="1">
        <a:defRPr sz="2126" kern="1200">
          <a:solidFill>
            <a:schemeClr val="tx1"/>
          </a:solidFill>
          <a:latin typeface="+mn-lt"/>
          <a:ea typeface="+mn-ea"/>
          <a:cs typeface="+mn-cs"/>
        </a:defRPr>
      </a:lvl1pPr>
      <a:lvl2pPr marL="539953" algn="l" defTabSz="1079906" rtl="0" eaLnBrk="1" latinLnBrk="0" hangingPunct="1">
        <a:defRPr sz="2126" kern="1200">
          <a:solidFill>
            <a:schemeClr val="tx1"/>
          </a:solidFill>
          <a:latin typeface="+mn-lt"/>
          <a:ea typeface="+mn-ea"/>
          <a:cs typeface="+mn-cs"/>
        </a:defRPr>
      </a:lvl2pPr>
      <a:lvl3pPr marL="1079906" algn="l" defTabSz="1079906" rtl="0" eaLnBrk="1" latinLnBrk="0" hangingPunct="1">
        <a:defRPr sz="2126" kern="1200">
          <a:solidFill>
            <a:schemeClr val="tx1"/>
          </a:solidFill>
          <a:latin typeface="+mn-lt"/>
          <a:ea typeface="+mn-ea"/>
          <a:cs typeface="+mn-cs"/>
        </a:defRPr>
      </a:lvl3pPr>
      <a:lvl4pPr marL="1619860" algn="l" defTabSz="1079906" rtl="0" eaLnBrk="1" latinLnBrk="0" hangingPunct="1">
        <a:defRPr sz="2126" kern="1200">
          <a:solidFill>
            <a:schemeClr val="tx1"/>
          </a:solidFill>
          <a:latin typeface="+mn-lt"/>
          <a:ea typeface="+mn-ea"/>
          <a:cs typeface="+mn-cs"/>
        </a:defRPr>
      </a:lvl4pPr>
      <a:lvl5pPr marL="2159813" algn="l" defTabSz="1079906" rtl="0" eaLnBrk="1" latinLnBrk="0" hangingPunct="1">
        <a:defRPr sz="2126" kern="1200">
          <a:solidFill>
            <a:schemeClr val="tx1"/>
          </a:solidFill>
          <a:latin typeface="+mn-lt"/>
          <a:ea typeface="+mn-ea"/>
          <a:cs typeface="+mn-cs"/>
        </a:defRPr>
      </a:lvl5pPr>
      <a:lvl6pPr marL="2699766" algn="l" defTabSz="1079906" rtl="0" eaLnBrk="1" latinLnBrk="0" hangingPunct="1">
        <a:defRPr sz="2126" kern="1200">
          <a:solidFill>
            <a:schemeClr val="tx1"/>
          </a:solidFill>
          <a:latin typeface="+mn-lt"/>
          <a:ea typeface="+mn-ea"/>
          <a:cs typeface="+mn-cs"/>
        </a:defRPr>
      </a:lvl6pPr>
      <a:lvl7pPr marL="3239719" algn="l" defTabSz="1079906" rtl="0" eaLnBrk="1" latinLnBrk="0" hangingPunct="1">
        <a:defRPr sz="2126" kern="1200">
          <a:solidFill>
            <a:schemeClr val="tx1"/>
          </a:solidFill>
          <a:latin typeface="+mn-lt"/>
          <a:ea typeface="+mn-ea"/>
          <a:cs typeface="+mn-cs"/>
        </a:defRPr>
      </a:lvl7pPr>
      <a:lvl8pPr marL="3779672" algn="l" defTabSz="1079906" rtl="0" eaLnBrk="1" latinLnBrk="0" hangingPunct="1">
        <a:defRPr sz="2126" kern="1200">
          <a:solidFill>
            <a:schemeClr val="tx1"/>
          </a:solidFill>
          <a:latin typeface="+mn-lt"/>
          <a:ea typeface="+mn-ea"/>
          <a:cs typeface="+mn-cs"/>
        </a:defRPr>
      </a:lvl8pPr>
      <a:lvl9pPr marL="4319626" algn="l" defTabSz="1079906" rtl="0" eaLnBrk="1" latinLnBrk="0" hangingPunct="1">
        <a:defRPr sz="212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3C7C5A9-C75F-412C-AD2B-CCAA12FC4ABA}"/>
              </a:ext>
            </a:extLst>
          </p:cNvPr>
          <p:cNvSpPr>
            <a:spLocks noGrp="1"/>
          </p:cNvSpPr>
          <p:nvPr>
            <p:ph type="title"/>
          </p:nvPr>
        </p:nvSpPr>
        <p:spPr>
          <a:xfrm>
            <a:off x="990015" y="431220"/>
            <a:ext cx="12420184" cy="1565514"/>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6F547383-B700-44AF-B07C-64EB271F2AF7}"/>
              </a:ext>
            </a:extLst>
          </p:cNvPr>
          <p:cNvSpPr>
            <a:spLocks noGrp="1"/>
          </p:cNvSpPr>
          <p:nvPr>
            <p:ph type="body" idx="1"/>
          </p:nvPr>
        </p:nvSpPr>
        <p:spPr>
          <a:xfrm>
            <a:off x="990015" y="2156097"/>
            <a:ext cx="12420184" cy="513901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150CA59-6F05-45BD-A99D-2DED285214BF}"/>
              </a:ext>
            </a:extLst>
          </p:cNvPr>
          <p:cNvSpPr>
            <a:spLocks noGrp="1"/>
          </p:cNvSpPr>
          <p:nvPr>
            <p:ph type="dt" sz="half" idx="2"/>
          </p:nvPr>
        </p:nvSpPr>
        <p:spPr>
          <a:xfrm>
            <a:off x="990015" y="7506968"/>
            <a:ext cx="3240048" cy="431219"/>
          </a:xfrm>
          <a:prstGeom prst="rect">
            <a:avLst/>
          </a:prstGeom>
        </p:spPr>
        <p:txBody>
          <a:bodyPr vert="horz" lIns="91440" tIns="45720" rIns="91440" bIns="45720" rtlCol="0" anchor="ctr"/>
          <a:lstStyle>
            <a:lvl1pPr algn="l">
              <a:defRPr sz="1417">
                <a:solidFill>
                  <a:schemeClr val="tx1">
                    <a:tint val="75000"/>
                  </a:schemeClr>
                </a:solidFill>
              </a:defRPr>
            </a:lvl1pPr>
          </a:lstStyle>
          <a:p>
            <a:endParaRPr lang="en-US">
              <a:solidFill>
                <a:prstClr val="black">
                  <a:tint val="75000"/>
                </a:prstClr>
              </a:solidFill>
            </a:endParaRPr>
          </a:p>
        </p:txBody>
      </p:sp>
      <p:sp>
        <p:nvSpPr>
          <p:cNvPr id="5" name="Footer Placeholder 4">
            <a:extLst>
              <a:ext uri="{FF2B5EF4-FFF2-40B4-BE49-F238E27FC236}">
                <a16:creationId xmlns:a16="http://schemas.microsoft.com/office/drawing/2014/main" xmlns="" id="{7B2FB68C-CFAE-443D-8646-05AE932C6736}"/>
              </a:ext>
            </a:extLst>
          </p:cNvPr>
          <p:cNvSpPr>
            <a:spLocks noGrp="1"/>
          </p:cNvSpPr>
          <p:nvPr>
            <p:ph type="ftr" sz="quarter" idx="3"/>
          </p:nvPr>
        </p:nvSpPr>
        <p:spPr>
          <a:xfrm>
            <a:off x="4770071" y="7506968"/>
            <a:ext cx="4860072" cy="431219"/>
          </a:xfrm>
          <a:prstGeom prst="rect">
            <a:avLst/>
          </a:prstGeom>
        </p:spPr>
        <p:txBody>
          <a:bodyPr vert="horz" lIns="91440" tIns="45720" rIns="91440" bIns="45720" rtlCol="0" anchor="ctr"/>
          <a:lstStyle>
            <a:lvl1pPr algn="ctr">
              <a:defRPr sz="1417">
                <a:solidFill>
                  <a:schemeClr val="tx1">
                    <a:tint val="75000"/>
                  </a:schemeClr>
                </a:solidFill>
              </a:defRPr>
            </a:lvl1p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xmlns="" id="{A2EC99B6-DBC6-4D2E-8746-9C82501E2B33}"/>
              </a:ext>
            </a:extLst>
          </p:cNvPr>
          <p:cNvSpPr>
            <a:spLocks noGrp="1"/>
          </p:cNvSpPr>
          <p:nvPr>
            <p:ph type="sldNum" sz="quarter" idx="4"/>
          </p:nvPr>
        </p:nvSpPr>
        <p:spPr>
          <a:xfrm>
            <a:off x="10170150" y="7506968"/>
            <a:ext cx="3240048" cy="431219"/>
          </a:xfrm>
          <a:prstGeom prst="rect">
            <a:avLst/>
          </a:prstGeom>
        </p:spPr>
        <p:txBody>
          <a:bodyPr vert="horz" lIns="91440" tIns="45720" rIns="91440" bIns="45720" rtlCol="0" anchor="ctr"/>
          <a:lstStyle>
            <a:lvl1pPr algn="r">
              <a:defRPr sz="1417">
                <a:solidFill>
                  <a:schemeClr val="tx1">
                    <a:tint val="75000"/>
                  </a:schemeClr>
                </a:solidFill>
              </a:defRPr>
            </a:lvl1pPr>
          </a:lstStyle>
          <a:p>
            <a:fld id="{4DA0C357-CB78-4356-8E49-103AC2F90C4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09199262"/>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hf sldNum="0" hdr="0" ftr="0"/>
  <p:txStyles>
    <p:titleStyle>
      <a:lvl1pPr algn="l" defTabSz="1079906" rtl="0" eaLnBrk="1" latinLnBrk="0" hangingPunct="1">
        <a:lnSpc>
          <a:spcPct val="90000"/>
        </a:lnSpc>
        <a:spcBef>
          <a:spcPct val="0"/>
        </a:spcBef>
        <a:buNone/>
        <a:defRPr sz="5196" kern="1200">
          <a:solidFill>
            <a:schemeClr val="tx1"/>
          </a:solidFill>
          <a:latin typeface="+mj-lt"/>
          <a:ea typeface="+mj-ea"/>
          <a:cs typeface="+mj-cs"/>
        </a:defRPr>
      </a:lvl1pPr>
    </p:titleStyle>
    <p:bodyStyle>
      <a:lvl1pPr marL="269977" indent="-269977" algn="l" defTabSz="1079906" rtl="0" eaLnBrk="1" latinLnBrk="0" hangingPunct="1">
        <a:lnSpc>
          <a:spcPct val="90000"/>
        </a:lnSpc>
        <a:spcBef>
          <a:spcPts val="1181"/>
        </a:spcBef>
        <a:buFont typeface="Arial" panose="020B0604020202020204" pitchFamily="34" charset="0"/>
        <a:buChar char="•"/>
        <a:defRPr sz="3307" kern="1200">
          <a:solidFill>
            <a:schemeClr val="tx1"/>
          </a:solidFill>
          <a:latin typeface="+mn-lt"/>
          <a:ea typeface="+mn-ea"/>
          <a:cs typeface="+mn-cs"/>
        </a:defRPr>
      </a:lvl1pPr>
      <a:lvl2pPr marL="809930" indent="-269977" algn="l" defTabSz="1079906" rtl="0" eaLnBrk="1" latinLnBrk="0" hangingPunct="1">
        <a:lnSpc>
          <a:spcPct val="90000"/>
        </a:lnSpc>
        <a:spcBef>
          <a:spcPts val="591"/>
        </a:spcBef>
        <a:buFont typeface="Arial" panose="020B0604020202020204" pitchFamily="34" charset="0"/>
        <a:buChar char="•"/>
        <a:defRPr sz="2834" kern="1200">
          <a:solidFill>
            <a:schemeClr val="tx1"/>
          </a:solidFill>
          <a:latin typeface="+mn-lt"/>
          <a:ea typeface="+mn-ea"/>
          <a:cs typeface="+mn-cs"/>
        </a:defRPr>
      </a:lvl2pPr>
      <a:lvl3pPr marL="1349883" indent="-269977" algn="l" defTabSz="1079906" rtl="0" eaLnBrk="1" latinLnBrk="0" hangingPunct="1">
        <a:lnSpc>
          <a:spcPct val="90000"/>
        </a:lnSpc>
        <a:spcBef>
          <a:spcPts val="591"/>
        </a:spcBef>
        <a:buFont typeface="Arial" panose="020B0604020202020204" pitchFamily="34" charset="0"/>
        <a:buChar char="•"/>
        <a:defRPr sz="2362" kern="1200">
          <a:solidFill>
            <a:schemeClr val="tx1"/>
          </a:solidFill>
          <a:latin typeface="+mn-lt"/>
          <a:ea typeface="+mn-ea"/>
          <a:cs typeface="+mn-cs"/>
        </a:defRPr>
      </a:lvl3pPr>
      <a:lvl4pPr marL="1889836" indent="-269977" algn="l" defTabSz="1079906"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4pPr>
      <a:lvl5pPr marL="2429789" indent="-269977" algn="l" defTabSz="1079906"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5pPr>
      <a:lvl6pPr marL="2969743" indent="-269977" algn="l" defTabSz="1079906"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6pPr>
      <a:lvl7pPr marL="3509696" indent="-269977" algn="l" defTabSz="1079906"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7pPr>
      <a:lvl8pPr marL="4049649" indent="-269977" algn="l" defTabSz="1079906"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8pPr>
      <a:lvl9pPr marL="4589602" indent="-269977" algn="l" defTabSz="1079906"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9pPr>
    </p:bodyStyle>
    <p:otherStyle>
      <a:defPPr>
        <a:defRPr lang="en-US"/>
      </a:defPPr>
      <a:lvl1pPr marL="0" algn="l" defTabSz="1079906" rtl="0" eaLnBrk="1" latinLnBrk="0" hangingPunct="1">
        <a:defRPr sz="2126" kern="1200">
          <a:solidFill>
            <a:schemeClr val="tx1"/>
          </a:solidFill>
          <a:latin typeface="+mn-lt"/>
          <a:ea typeface="+mn-ea"/>
          <a:cs typeface="+mn-cs"/>
        </a:defRPr>
      </a:lvl1pPr>
      <a:lvl2pPr marL="539953" algn="l" defTabSz="1079906" rtl="0" eaLnBrk="1" latinLnBrk="0" hangingPunct="1">
        <a:defRPr sz="2126" kern="1200">
          <a:solidFill>
            <a:schemeClr val="tx1"/>
          </a:solidFill>
          <a:latin typeface="+mn-lt"/>
          <a:ea typeface="+mn-ea"/>
          <a:cs typeface="+mn-cs"/>
        </a:defRPr>
      </a:lvl2pPr>
      <a:lvl3pPr marL="1079906" algn="l" defTabSz="1079906" rtl="0" eaLnBrk="1" latinLnBrk="0" hangingPunct="1">
        <a:defRPr sz="2126" kern="1200">
          <a:solidFill>
            <a:schemeClr val="tx1"/>
          </a:solidFill>
          <a:latin typeface="+mn-lt"/>
          <a:ea typeface="+mn-ea"/>
          <a:cs typeface="+mn-cs"/>
        </a:defRPr>
      </a:lvl3pPr>
      <a:lvl4pPr marL="1619860" algn="l" defTabSz="1079906" rtl="0" eaLnBrk="1" latinLnBrk="0" hangingPunct="1">
        <a:defRPr sz="2126" kern="1200">
          <a:solidFill>
            <a:schemeClr val="tx1"/>
          </a:solidFill>
          <a:latin typeface="+mn-lt"/>
          <a:ea typeface="+mn-ea"/>
          <a:cs typeface="+mn-cs"/>
        </a:defRPr>
      </a:lvl4pPr>
      <a:lvl5pPr marL="2159813" algn="l" defTabSz="1079906" rtl="0" eaLnBrk="1" latinLnBrk="0" hangingPunct="1">
        <a:defRPr sz="2126" kern="1200">
          <a:solidFill>
            <a:schemeClr val="tx1"/>
          </a:solidFill>
          <a:latin typeface="+mn-lt"/>
          <a:ea typeface="+mn-ea"/>
          <a:cs typeface="+mn-cs"/>
        </a:defRPr>
      </a:lvl5pPr>
      <a:lvl6pPr marL="2699766" algn="l" defTabSz="1079906" rtl="0" eaLnBrk="1" latinLnBrk="0" hangingPunct="1">
        <a:defRPr sz="2126" kern="1200">
          <a:solidFill>
            <a:schemeClr val="tx1"/>
          </a:solidFill>
          <a:latin typeface="+mn-lt"/>
          <a:ea typeface="+mn-ea"/>
          <a:cs typeface="+mn-cs"/>
        </a:defRPr>
      </a:lvl6pPr>
      <a:lvl7pPr marL="3239719" algn="l" defTabSz="1079906" rtl="0" eaLnBrk="1" latinLnBrk="0" hangingPunct="1">
        <a:defRPr sz="2126" kern="1200">
          <a:solidFill>
            <a:schemeClr val="tx1"/>
          </a:solidFill>
          <a:latin typeface="+mn-lt"/>
          <a:ea typeface="+mn-ea"/>
          <a:cs typeface="+mn-cs"/>
        </a:defRPr>
      </a:lvl7pPr>
      <a:lvl8pPr marL="3779672" algn="l" defTabSz="1079906" rtl="0" eaLnBrk="1" latinLnBrk="0" hangingPunct="1">
        <a:defRPr sz="2126" kern="1200">
          <a:solidFill>
            <a:schemeClr val="tx1"/>
          </a:solidFill>
          <a:latin typeface="+mn-lt"/>
          <a:ea typeface="+mn-ea"/>
          <a:cs typeface="+mn-cs"/>
        </a:defRPr>
      </a:lvl8pPr>
      <a:lvl9pPr marL="4319626" algn="l" defTabSz="1079906"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Investors@dhanuka.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8">
            <a:extLst>
              <a:ext uri="{FF2B5EF4-FFF2-40B4-BE49-F238E27FC236}">
                <a16:creationId xmlns:a16="http://schemas.microsoft.com/office/drawing/2014/main" xmlns="" id="{A77A3F8A-8584-46B2-B6D3-483587761942}"/>
              </a:ext>
            </a:extLst>
          </p:cNvPr>
          <p:cNvSpPr txBox="1">
            <a:spLocks/>
          </p:cNvSpPr>
          <p:nvPr/>
        </p:nvSpPr>
        <p:spPr>
          <a:xfrm>
            <a:off x="8839201" y="2826300"/>
            <a:ext cx="5256792" cy="2446824"/>
          </a:xfrm>
          <a:prstGeom prst="rect">
            <a:avLst/>
          </a:prstGeom>
        </p:spPr>
        <p:txBody>
          <a:bodyPr wrap="square">
            <a:spAutoFit/>
          </a:bodyPr>
          <a:lstStyle>
            <a:lvl1pPr algn="l" defTabSz="1079906" rtl="0" eaLnBrk="1" latinLnBrk="0" hangingPunct="1">
              <a:lnSpc>
                <a:spcPct val="90000"/>
              </a:lnSpc>
              <a:spcBef>
                <a:spcPct val="0"/>
              </a:spcBef>
              <a:buNone/>
              <a:defRPr sz="5196" kern="1200">
                <a:solidFill>
                  <a:schemeClr val="tx1"/>
                </a:solidFill>
                <a:latin typeface="+mj-lt"/>
                <a:ea typeface="+mj-ea"/>
                <a:cs typeface="+mj-cs"/>
              </a:defRPr>
            </a:lvl1pPr>
          </a:lstStyle>
          <a:p>
            <a:pPr algn="r">
              <a:lnSpc>
                <a:spcPct val="100000"/>
              </a:lnSpc>
              <a:spcBef>
                <a:spcPts val="300"/>
              </a:spcBef>
              <a:spcAft>
                <a:spcPts val="300"/>
              </a:spcAft>
            </a:pPr>
            <a:r>
              <a:rPr lang="en-US" sz="2800" dirty="0">
                <a:ea typeface="Cambria" panose="02040503050406030204" pitchFamily="18" charset="0"/>
              </a:rPr>
              <a:t>Dhanuka Agritech Limited (DAL)</a:t>
            </a:r>
          </a:p>
          <a:p>
            <a:pPr algn="r">
              <a:lnSpc>
                <a:spcPct val="100000"/>
              </a:lnSpc>
              <a:spcBef>
                <a:spcPts val="300"/>
              </a:spcBef>
              <a:spcAft>
                <a:spcPts val="300"/>
              </a:spcAft>
            </a:pPr>
            <a:r>
              <a:rPr lang="en-US" sz="2000" dirty="0">
                <a:ea typeface="Cambria" panose="02040503050406030204" pitchFamily="18" charset="0"/>
              </a:rPr>
              <a:t>(BSE: 507717; NSE: DHANUKA)</a:t>
            </a:r>
          </a:p>
          <a:p>
            <a:pPr algn="r">
              <a:lnSpc>
                <a:spcPct val="100000"/>
              </a:lnSpc>
              <a:spcBef>
                <a:spcPts val="300"/>
              </a:spcBef>
              <a:spcAft>
                <a:spcPts val="300"/>
              </a:spcAft>
            </a:pPr>
            <a:endParaRPr lang="en-US" sz="2000" dirty="0">
              <a:ea typeface="Cambria" panose="02040503050406030204" pitchFamily="18" charset="0"/>
            </a:endParaRPr>
          </a:p>
          <a:p>
            <a:pPr algn="r">
              <a:lnSpc>
                <a:spcPct val="100000"/>
              </a:lnSpc>
              <a:spcBef>
                <a:spcPts val="300"/>
              </a:spcBef>
              <a:spcAft>
                <a:spcPts val="300"/>
              </a:spcAft>
            </a:pPr>
            <a:r>
              <a:rPr lang="en-US" sz="2000" b="1" dirty="0" smtClean="0">
                <a:solidFill>
                  <a:schemeClr val="accent1"/>
                </a:solidFill>
                <a:ea typeface="Cambria" panose="02040503050406030204" pitchFamily="18" charset="0"/>
              </a:rPr>
              <a:t>Q4 FY2022-2023 </a:t>
            </a:r>
            <a:endParaRPr lang="en-US" sz="2000" b="1" dirty="0">
              <a:solidFill>
                <a:schemeClr val="accent1"/>
              </a:solidFill>
              <a:ea typeface="Cambria" panose="02040503050406030204" pitchFamily="18" charset="0"/>
            </a:endParaRPr>
          </a:p>
          <a:p>
            <a:pPr algn="r">
              <a:lnSpc>
                <a:spcPct val="100000"/>
              </a:lnSpc>
              <a:spcBef>
                <a:spcPts val="300"/>
              </a:spcBef>
              <a:spcAft>
                <a:spcPts val="300"/>
              </a:spcAft>
            </a:pPr>
            <a:r>
              <a:rPr lang="en-US" sz="2000" b="1" dirty="0">
                <a:solidFill>
                  <a:schemeClr val="accent1"/>
                </a:solidFill>
                <a:ea typeface="Cambria" panose="02040503050406030204" pitchFamily="18" charset="0"/>
              </a:rPr>
              <a:t>Earnings Presentation</a:t>
            </a:r>
            <a:r>
              <a:rPr lang="en-US" sz="2000" b="1" dirty="0">
                <a:ea typeface="Cambria" panose="02040503050406030204" pitchFamily="18" charset="0"/>
              </a:rPr>
              <a:t> </a:t>
            </a:r>
            <a:endParaRPr lang="en-US" sz="2000" b="1" dirty="0" smtClean="0">
              <a:ea typeface="Cambria" panose="02040503050406030204" pitchFamily="18" charset="0"/>
            </a:endParaRPr>
          </a:p>
          <a:p>
            <a:pPr algn="r">
              <a:lnSpc>
                <a:spcPct val="100000"/>
              </a:lnSpc>
              <a:spcBef>
                <a:spcPts val="300"/>
              </a:spcBef>
              <a:spcAft>
                <a:spcPts val="300"/>
              </a:spcAft>
            </a:pPr>
            <a:r>
              <a:rPr lang="en-US" sz="2000" b="1" dirty="0" smtClean="0">
                <a:solidFill>
                  <a:schemeClr val="accent1"/>
                </a:solidFill>
                <a:ea typeface="Cambria" panose="02040503050406030204" pitchFamily="18" charset="0"/>
              </a:rPr>
              <a:t>May 25, 2023</a:t>
            </a:r>
            <a:endParaRPr lang="en-US" sz="2000" b="1" dirty="0">
              <a:solidFill>
                <a:schemeClr val="accent1"/>
              </a:solidFill>
              <a:ea typeface="Cambria" panose="02040503050406030204" pitchFamily="18" charset="0"/>
            </a:endParaRPr>
          </a:p>
        </p:txBody>
      </p:sp>
    </p:spTree>
    <p:extLst>
      <p:ext uri="{BB962C8B-B14F-4D97-AF65-F5344CB8AC3E}">
        <p14:creationId xmlns:p14="http://schemas.microsoft.com/office/powerpoint/2010/main" val="4163608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78B45301-6C02-4D6F-9B9D-58D77079161C}"/>
              </a:ext>
            </a:extLst>
          </p:cNvPr>
          <p:cNvSpPr/>
          <p:nvPr/>
        </p:nvSpPr>
        <p:spPr>
          <a:xfrm>
            <a:off x="1184179" y="1125976"/>
            <a:ext cx="4974884" cy="34773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79906"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ysClr val="windowText" lastClr="000000"/>
                </a:solidFill>
                <a:effectLst/>
                <a:uLnTx/>
                <a:uFillTx/>
                <a:latin typeface="Garamond"/>
                <a:ea typeface="+mn-ea"/>
                <a:cs typeface="Times New Roman" panose="02020603050405020304" pitchFamily="18" charset="0"/>
              </a:rPr>
              <a:t>Revenue from Operations and Gross Margin</a:t>
            </a:r>
          </a:p>
        </p:txBody>
      </p:sp>
      <p:sp>
        <p:nvSpPr>
          <p:cNvPr id="9" name="Rectangle 8">
            <a:extLst>
              <a:ext uri="{FF2B5EF4-FFF2-40B4-BE49-F238E27FC236}">
                <a16:creationId xmlns:a16="http://schemas.microsoft.com/office/drawing/2014/main" xmlns="" id="{BECCD4A3-7039-407E-99AA-E5918F5D1F04}"/>
              </a:ext>
            </a:extLst>
          </p:cNvPr>
          <p:cNvSpPr/>
          <p:nvPr/>
        </p:nvSpPr>
        <p:spPr>
          <a:xfrm>
            <a:off x="8239839" y="1125976"/>
            <a:ext cx="4974884" cy="34773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79906"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ysClr val="windowText" lastClr="000000"/>
                </a:solidFill>
                <a:effectLst/>
                <a:uLnTx/>
                <a:uFillTx/>
                <a:latin typeface="Garamond"/>
                <a:ea typeface="+mn-ea"/>
                <a:cs typeface="Times New Roman" panose="02020603050405020304" pitchFamily="18" charset="0"/>
              </a:rPr>
              <a:t>EBITDA and EBITDA Margin</a:t>
            </a:r>
          </a:p>
        </p:txBody>
      </p:sp>
      <p:sp>
        <p:nvSpPr>
          <p:cNvPr id="10" name="Rectangle 9">
            <a:extLst>
              <a:ext uri="{FF2B5EF4-FFF2-40B4-BE49-F238E27FC236}">
                <a16:creationId xmlns:a16="http://schemas.microsoft.com/office/drawing/2014/main" xmlns="" id="{2456E0C1-2990-450D-8F36-8570F5D5CB23}"/>
              </a:ext>
            </a:extLst>
          </p:cNvPr>
          <p:cNvSpPr/>
          <p:nvPr/>
        </p:nvSpPr>
        <p:spPr>
          <a:xfrm>
            <a:off x="4712664" y="4420602"/>
            <a:ext cx="4974884" cy="34773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79906"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ysClr val="windowText" lastClr="000000"/>
                </a:solidFill>
                <a:effectLst/>
                <a:uLnTx/>
                <a:uFillTx/>
                <a:latin typeface="Garamond"/>
                <a:ea typeface="+mn-ea"/>
                <a:cs typeface="Times New Roman" panose="02020603050405020304" pitchFamily="18" charset="0"/>
              </a:rPr>
              <a:t>PAT and PAT Margin</a:t>
            </a:r>
          </a:p>
        </p:txBody>
      </p:sp>
      <p:sp>
        <p:nvSpPr>
          <p:cNvPr id="15" name="Title 8">
            <a:extLst>
              <a:ext uri="{FF2B5EF4-FFF2-40B4-BE49-F238E27FC236}">
                <a16:creationId xmlns:a16="http://schemas.microsoft.com/office/drawing/2014/main" xmlns="" id="{426B51BA-FA36-4028-B3E1-AE080342C94B}"/>
              </a:ext>
            </a:extLst>
          </p:cNvPr>
          <p:cNvSpPr txBox="1">
            <a:spLocks/>
          </p:cNvSpPr>
          <p:nvPr/>
        </p:nvSpPr>
        <p:spPr>
          <a:xfrm>
            <a:off x="561110" y="185018"/>
            <a:ext cx="12448307" cy="784802"/>
          </a:xfrm>
          <a:prstGeom prst="rect">
            <a:avLst/>
          </a:prstGeom>
        </p:spPr>
        <p:txBody>
          <a:bodyPr anchor="ctr">
            <a:normAutofit fontScale="97500"/>
          </a:bodyPr>
          <a:lstStyle>
            <a:lvl1pPr algn="l" defTabSz="1079906" rtl="0" eaLnBrk="1" latinLnBrk="0" hangingPunct="1">
              <a:lnSpc>
                <a:spcPct val="90000"/>
              </a:lnSpc>
              <a:spcBef>
                <a:spcPct val="0"/>
              </a:spcBef>
              <a:buNone/>
              <a:defRPr sz="5196" kern="1200">
                <a:solidFill>
                  <a:schemeClr val="tx1"/>
                </a:solidFill>
                <a:latin typeface="+mj-lt"/>
                <a:ea typeface="+mj-ea"/>
                <a:cs typeface="+mj-cs"/>
              </a:defRPr>
            </a:lvl1pPr>
          </a:lstStyle>
          <a:p>
            <a:pPr marL="0" marR="0" lvl="0" indent="0" algn="l" defTabSz="1079906" rtl="0" eaLnBrk="1" fontAlgn="auto" latinLnBrk="0" hangingPunct="1">
              <a:lnSpc>
                <a:spcPct val="90000"/>
              </a:lnSpc>
              <a:spcBef>
                <a:spcPct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Garamond"/>
                <a:ea typeface="+mj-ea"/>
                <a:cs typeface="+mj-cs"/>
              </a:rPr>
              <a:t>Annual P&amp;L Trend: Focus on Profitable </a:t>
            </a:r>
            <a:r>
              <a:rPr kumimoji="0" lang="en-US" sz="3600" b="0" i="0" u="none" strike="noStrike" kern="1200" cap="none" spc="0" normalizeH="0" baseline="0" noProof="0" dirty="0" smtClean="0">
                <a:ln>
                  <a:noFill/>
                </a:ln>
                <a:solidFill>
                  <a:prstClr val="black"/>
                </a:solidFill>
                <a:effectLst/>
                <a:uLnTx/>
                <a:uFillTx/>
                <a:latin typeface="Garamond"/>
                <a:ea typeface="+mj-ea"/>
                <a:cs typeface="+mj-cs"/>
              </a:rPr>
              <a:t>Growth</a:t>
            </a:r>
            <a:endParaRPr kumimoji="0" lang="en-US" sz="3600" b="0" i="0" u="none" strike="noStrike" kern="1200" cap="none" spc="0" normalizeH="0" baseline="0" noProof="0" dirty="0">
              <a:ln>
                <a:noFill/>
              </a:ln>
              <a:solidFill>
                <a:prstClr val="black"/>
              </a:solidFill>
              <a:effectLst/>
              <a:uLnTx/>
              <a:uFillTx/>
              <a:latin typeface="Garamond"/>
              <a:ea typeface="+mj-ea"/>
              <a:cs typeface="+mj-cs"/>
            </a:endParaRPr>
          </a:p>
        </p:txBody>
      </p:sp>
      <p:sp>
        <p:nvSpPr>
          <p:cNvPr id="11" name="TextBox 10">
            <a:extLst>
              <a:ext uri="{FF2B5EF4-FFF2-40B4-BE49-F238E27FC236}">
                <a16:creationId xmlns:a16="http://schemas.microsoft.com/office/drawing/2014/main" xmlns="" id="{F3BF195B-F8DD-480C-8C95-C99B2C3A08B9}"/>
              </a:ext>
            </a:extLst>
          </p:cNvPr>
          <p:cNvSpPr txBox="1"/>
          <p:nvPr/>
        </p:nvSpPr>
        <p:spPr>
          <a:xfrm>
            <a:off x="561110" y="7741434"/>
            <a:ext cx="2343807" cy="338554"/>
          </a:xfrm>
          <a:prstGeom prst="rect">
            <a:avLst/>
          </a:prstGeom>
          <a:noFill/>
        </p:spPr>
        <p:txBody>
          <a:bodyPr wrap="square" rtlCol="0">
            <a:spAutoFit/>
          </a:bodyPr>
          <a:lstStyle/>
          <a:p>
            <a:pPr marL="0" marR="0" lvl="0" indent="0" algn="l" defTabSz="1079906" rtl="0" eaLnBrk="1" fontAlgn="auto" latinLnBrk="0" hangingPunct="1">
              <a:lnSpc>
                <a:spcPct val="100000"/>
              </a:lnSpc>
              <a:spcBef>
                <a:spcPts val="0"/>
              </a:spcBef>
              <a:spcAft>
                <a:spcPts val="0"/>
              </a:spcAft>
              <a:buClrTx/>
              <a:buSzTx/>
              <a:buFontTx/>
              <a:buNone/>
              <a:tabLst/>
              <a:defRPr/>
            </a:pPr>
            <a:r>
              <a:rPr kumimoji="0" lang="en-IN" sz="1600" b="0" i="0" u="none" strike="noStrike" kern="1200" cap="none" spc="0" normalizeH="0" baseline="0" noProof="0" dirty="0">
                <a:ln>
                  <a:noFill/>
                </a:ln>
                <a:solidFill>
                  <a:prstClr val="black"/>
                </a:solidFill>
                <a:effectLst/>
                <a:uLnTx/>
                <a:uFillTx/>
                <a:latin typeface="Garamond"/>
                <a:ea typeface="+mn-ea"/>
                <a:cs typeface="+mn-cs"/>
              </a:rPr>
              <a:t>All Figures in </a:t>
            </a:r>
            <a:r>
              <a:rPr kumimoji="0" lang="en-IN" sz="1600" b="0" i="0" u="none" strike="noStrike" kern="1200" cap="none" spc="0" normalizeH="0" baseline="0" noProof="0" dirty="0" err="1">
                <a:ln>
                  <a:noFill/>
                </a:ln>
                <a:solidFill>
                  <a:prstClr val="black"/>
                </a:solidFill>
                <a:effectLst/>
                <a:uLnTx/>
                <a:uFillTx/>
                <a:latin typeface="Garamond"/>
                <a:ea typeface="+mn-ea"/>
                <a:cs typeface="+mn-cs"/>
              </a:rPr>
              <a:t>Rs</a:t>
            </a:r>
            <a:r>
              <a:rPr kumimoji="0" lang="en-IN" sz="1600" b="0" i="0" u="none" strike="noStrike" kern="1200" cap="none" spc="0" normalizeH="0" baseline="0" noProof="0" dirty="0">
                <a:ln>
                  <a:noFill/>
                </a:ln>
                <a:solidFill>
                  <a:prstClr val="black"/>
                </a:solidFill>
                <a:effectLst/>
                <a:uLnTx/>
                <a:uFillTx/>
                <a:latin typeface="Garamond"/>
                <a:ea typeface="+mn-ea"/>
                <a:cs typeface="+mn-cs"/>
              </a:rPr>
              <a:t> </a:t>
            </a:r>
            <a:r>
              <a:rPr kumimoji="0" lang="en-IN" sz="1600" b="0" i="0" u="none" strike="noStrike" kern="1200" cap="none" spc="0" normalizeH="0" baseline="0" noProof="0" dirty="0" err="1" smtClean="0">
                <a:ln>
                  <a:noFill/>
                </a:ln>
                <a:solidFill>
                  <a:prstClr val="black"/>
                </a:solidFill>
                <a:effectLst/>
                <a:uLnTx/>
                <a:uFillTx/>
                <a:latin typeface="Garamond"/>
                <a:ea typeface="+mn-ea"/>
                <a:cs typeface="+mn-cs"/>
              </a:rPr>
              <a:t>Crores</a:t>
            </a:r>
            <a:endParaRPr kumimoji="0" lang="en-IN" sz="1600" b="0" i="0" u="none" strike="noStrike" kern="1200" cap="none" spc="0" normalizeH="0" baseline="0" noProof="0" dirty="0">
              <a:ln>
                <a:noFill/>
              </a:ln>
              <a:solidFill>
                <a:prstClr val="black"/>
              </a:solidFill>
              <a:effectLst/>
              <a:uLnTx/>
              <a:uFillTx/>
              <a:latin typeface="Garamond"/>
              <a:ea typeface="+mn-ea"/>
              <a:cs typeface="+mn-cs"/>
            </a:endParaRPr>
          </a:p>
        </p:txBody>
      </p:sp>
      <p:graphicFrame>
        <p:nvGraphicFramePr>
          <p:cNvPr id="17" name="Chart 16">
            <a:extLst>
              <a:ext uri="{FF2B5EF4-FFF2-40B4-BE49-F238E27FC236}">
                <a16:creationId xmlns:a16="http://schemas.microsoft.com/office/drawing/2014/main" xmlns="" id="{00000000-0008-0000-0400-000002000000}"/>
              </a:ext>
            </a:extLst>
          </p:cNvPr>
          <p:cNvGraphicFramePr>
            <a:graphicFrameLocks/>
          </p:cNvGraphicFramePr>
          <p:nvPr>
            <p:extLst>
              <p:ext uri="{D42A27DB-BD31-4B8C-83A1-F6EECF244321}">
                <p14:modId xmlns:p14="http://schemas.microsoft.com/office/powerpoint/2010/main" val="1285736123"/>
              </p:ext>
            </p:extLst>
          </p:nvPr>
        </p:nvGraphicFramePr>
        <p:xfrm>
          <a:off x="947651" y="1790004"/>
          <a:ext cx="5486400" cy="24827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Chart 17">
            <a:extLst>
              <a:ext uri="{FF2B5EF4-FFF2-40B4-BE49-F238E27FC236}">
                <a16:creationId xmlns:a16="http://schemas.microsoft.com/office/drawing/2014/main" xmlns="" id="{00000000-0008-0000-0400-000003000000}"/>
              </a:ext>
            </a:extLst>
          </p:cNvPr>
          <p:cNvGraphicFramePr>
            <a:graphicFrameLocks/>
          </p:cNvGraphicFramePr>
          <p:nvPr>
            <p:extLst>
              <p:ext uri="{D42A27DB-BD31-4B8C-83A1-F6EECF244321}">
                <p14:modId xmlns:p14="http://schemas.microsoft.com/office/powerpoint/2010/main" val="4022968158"/>
              </p:ext>
            </p:extLst>
          </p:nvPr>
        </p:nvGraphicFramePr>
        <p:xfrm>
          <a:off x="7913716" y="1807866"/>
          <a:ext cx="5586153" cy="246487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Chart 20">
            <a:extLst>
              <a:ext uri="{FF2B5EF4-FFF2-40B4-BE49-F238E27FC236}">
                <a16:creationId xmlns:a16="http://schemas.microsoft.com/office/drawing/2014/main" xmlns="" id="{00000000-0008-0000-0400-000004000000}"/>
              </a:ext>
            </a:extLst>
          </p:cNvPr>
          <p:cNvGraphicFramePr>
            <a:graphicFrameLocks/>
          </p:cNvGraphicFramePr>
          <p:nvPr>
            <p:extLst>
              <p:ext uri="{D42A27DB-BD31-4B8C-83A1-F6EECF244321}">
                <p14:modId xmlns:p14="http://schemas.microsoft.com/office/powerpoint/2010/main" val="4286524461"/>
              </p:ext>
            </p:extLst>
          </p:nvPr>
        </p:nvGraphicFramePr>
        <p:xfrm>
          <a:off x="4422371" y="5084630"/>
          <a:ext cx="5536275" cy="24134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06656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4729FE8-49D6-4722-8618-7358460D0588}"/>
              </a:ext>
            </a:extLst>
          </p:cNvPr>
          <p:cNvSpPr txBox="1">
            <a:spLocks/>
          </p:cNvSpPr>
          <p:nvPr/>
        </p:nvSpPr>
        <p:spPr>
          <a:xfrm>
            <a:off x="574675" y="1444539"/>
            <a:ext cx="13285787" cy="5200101"/>
          </a:xfrm>
          <a:prstGeom prst="rect">
            <a:avLst/>
          </a:prstGeom>
        </p:spPr>
        <p:txBody>
          <a:bodyPr>
            <a:normAutofit/>
          </a:bodyPr>
          <a:lstStyle>
            <a:lvl1pPr marL="269977" indent="-269977" algn="l" defTabSz="1079906" rtl="0" eaLnBrk="1" latinLnBrk="0" hangingPunct="1">
              <a:lnSpc>
                <a:spcPct val="90000"/>
              </a:lnSpc>
              <a:spcBef>
                <a:spcPts val="1181"/>
              </a:spcBef>
              <a:buFont typeface="Arial" panose="020B0604020202020204" pitchFamily="34" charset="0"/>
              <a:buChar char="•"/>
              <a:defRPr sz="3307" kern="1200">
                <a:solidFill>
                  <a:schemeClr val="tx1"/>
                </a:solidFill>
                <a:latin typeface="+mn-lt"/>
                <a:ea typeface="+mn-ea"/>
                <a:cs typeface="+mn-cs"/>
              </a:defRPr>
            </a:lvl1pPr>
            <a:lvl2pPr marL="809930" indent="-269977" algn="l" defTabSz="1079906" rtl="0" eaLnBrk="1" latinLnBrk="0" hangingPunct="1">
              <a:lnSpc>
                <a:spcPct val="90000"/>
              </a:lnSpc>
              <a:spcBef>
                <a:spcPts val="591"/>
              </a:spcBef>
              <a:buFont typeface="Arial" panose="020B0604020202020204" pitchFamily="34" charset="0"/>
              <a:buChar char="•"/>
              <a:defRPr sz="2834" kern="1200">
                <a:solidFill>
                  <a:schemeClr val="tx1"/>
                </a:solidFill>
                <a:latin typeface="+mn-lt"/>
                <a:ea typeface="+mn-ea"/>
                <a:cs typeface="+mn-cs"/>
              </a:defRPr>
            </a:lvl2pPr>
            <a:lvl3pPr marL="1349883" indent="-269977" algn="l" defTabSz="1079906" rtl="0" eaLnBrk="1" latinLnBrk="0" hangingPunct="1">
              <a:lnSpc>
                <a:spcPct val="90000"/>
              </a:lnSpc>
              <a:spcBef>
                <a:spcPts val="591"/>
              </a:spcBef>
              <a:buFont typeface="Arial" panose="020B0604020202020204" pitchFamily="34" charset="0"/>
              <a:buChar char="•"/>
              <a:defRPr sz="2362" kern="1200">
                <a:solidFill>
                  <a:schemeClr val="tx1"/>
                </a:solidFill>
                <a:latin typeface="+mn-lt"/>
                <a:ea typeface="+mn-ea"/>
                <a:cs typeface="+mn-cs"/>
              </a:defRPr>
            </a:lvl3pPr>
            <a:lvl4pPr marL="1889836" indent="-269977" algn="l" defTabSz="1079906"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4pPr>
            <a:lvl5pPr marL="2429789" indent="-269977" algn="l" defTabSz="1079906"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5pPr>
            <a:lvl6pPr marL="2969743" indent="-269977" algn="l" defTabSz="1079906"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6pPr>
            <a:lvl7pPr marL="3509696" indent="-269977" algn="l" defTabSz="1079906"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7pPr>
            <a:lvl8pPr marL="4049649" indent="-269977" algn="l" defTabSz="1079906"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8pPr>
            <a:lvl9pPr marL="4589602" indent="-269977" algn="l" defTabSz="1079906"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9pPr>
          </a:lstStyle>
          <a:p>
            <a:pPr marL="0" indent="0" algn="just">
              <a:spcBef>
                <a:spcPts val="600"/>
              </a:spcBef>
              <a:spcAft>
                <a:spcPts val="600"/>
              </a:spcAft>
              <a:buClr>
                <a:schemeClr val="tx2"/>
              </a:buClr>
              <a:buFont typeface="Arial" panose="020B0604020202020204" pitchFamily="34" charset="0"/>
              <a:buNone/>
            </a:pPr>
            <a:r>
              <a:rPr lang="en-IN" altLang="en-US" sz="2400" dirty="0">
                <a:cs typeface="Times New Roman" panose="02020603050405020304" pitchFamily="18" charset="0"/>
              </a:rPr>
              <a:t>This presentation contains statements that contain “forward looking statements” including, but without limitation, statements relating to the implementation of strategic initiatives, and other statements relating to Dhanuka Agritech Limited (“Dhanuka Agritech” or the Company) future business developments and economic performance. </a:t>
            </a:r>
          </a:p>
          <a:p>
            <a:pPr marL="0" indent="0" algn="just">
              <a:spcBef>
                <a:spcPts val="600"/>
              </a:spcBef>
              <a:spcAft>
                <a:spcPts val="600"/>
              </a:spcAft>
              <a:buClr>
                <a:schemeClr val="tx2"/>
              </a:buClr>
              <a:buFont typeface="Arial" panose="020B0604020202020204" pitchFamily="34" charset="0"/>
              <a:buNone/>
            </a:pPr>
            <a:r>
              <a:rPr lang="en-IN" altLang="en-US" sz="2400" dirty="0">
                <a:cs typeface="Times New Roman" panose="02020603050405020304" pitchFamily="18" charset="0"/>
              </a:rPr>
              <a:t>While these forward looking statements indicate our assessment and future expectations concerning the development of our business, a number of risks, uncertainties and other unknown factors could cause actual developments and results to differ materially from our expectations. </a:t>
            </a:r>
          </a:p>
          <a:p>
            <a:pPr marL="0" indent="0" algn="just">
              <a:spcBef>
                <a:spcPts val="600"/>
              </a:spcBef>
              <a:spcAft>
                <a:spcPts val="600"/>
              </a:spcAft>
              <a:buClr>
                <a:schemeClr val="tx2"/>
              </a:buClr>
              <a:buFont typeface="Arial" panose="020B0604020202020204" pitchFamily="34" charset="0"/>
              <a:buNone/>
            </a:pPr>
            <a:r>
              <a:rPr lang="en-IN" altLang="en-US" sz="2400" dirty="0">
                <a:cs typeface="Times New Roman" panose="02020603050405020304" pitchFamily="18" charset="0"/>
              </a:rPr>
              <a:t>These factors include, but are not limited to, general market, macro-economic, governmental and regulatory trends, movements in currency exchange and interest rates, competitive pressures, technological developments, changes in the financial conditions of third parties dealing with us, legislative developments, and other key factors that could affect our business and financial performance. </a:t>
            </a:r>
          </a:p>
          <a:p>
            <a:pPr marL="0" indent="0" algn="just">
              <a:spcBef>
                <a:spcPts val="600"/>
              </a:spcBef>
              <a:spcAft>
                <a:spcPts val="600"/>
              </a:spcAft>
              <a:buClr>
                <a:schemeClr val="tx2"/>
              </a:buClr>
              <a:buFont typeface="Arial" panose="020B0604020202020204" pitchFamily="34" charset="0"/>
              <a:buNone/>
            </a:pPr>
            <a:r>
              <a:rPr lang="en-IN" altLang="en-US" sz="2400" dirty="0">
                <a:cs typeface="Times New Roman" panose="02020603050405020304" pitchFamily="18" charset="0"/>
              </a:rPr>
              <a:t>Dhanuka Agritech undertakes no obligation to publicly revise any forward looking statements to reflect future / likely events or circumstances.</a:t>
            </a:r>
          </a:p>
        </p:txBody>
      </p:sp>
      <p:sp>
        <p:nvSpPr>
          <p:cNvPr id="6" name="Title 8">
            <a:extLst>
              <a:ext uri="{FF2B5EF4-FFF2-40B4-BE49-F238E27FC236}">
                <a16:creationId xmlns:a16="http://schemas.microsoft.com/office/drawing/2014/main" xmlns="" id="{4D4DAE04-6764-4807-81CB-7923A034554B}"/>
              </a:ext>
            </a:extLst>
          </p:cNvPr>
          <p:cNvSpPr txBox="1">
            <a:spLocks/>
          </p:cNvSpPr>
          <p:nvPr/>
        </p:nvSpPr>
        <p:spPr>
          <a:xfrm>
            <a:off x="561110" y="185018"/>
            <a:ext cx="12448307" cy="784802"/>
          </a:xfrm>
          <a:prstGeom prst="rect">
            <a:avLst/>
          </a:prstGeom>
        </p:spPr>
        <p:txBody>
          <a:bodyPr anchor="ctr">
            <a:normAutofit fontScale="97500"/>
          </a:bodyPr>
          <a:lstStyle>
            <a:lvl1pPr algn="l" defTabSz="1079906" rtl="0" eaLnBrk="1" latinLnBrk="0" hangingPunct="1">
              <a:lnSpc>
                <a:spcPct val="90000"/>
              </a:lnSpc>
              <a:spcBef>
                <a:spcPct val="0"/>
              </a:spcBef>
              <a:buNone/>
              <a:defRPr sz="5196" kern="1200">
                <a:solidFill>
                  <a:schemeClr val="tx1"/>
                </a:solidFill>
                <a:latin typeface="+mj-lt"/>
                <a:ea typeface="+mj-ea"/>
                <a:cs typeface="+mj-cs"/>
              </a:defRPr>
            </a:lvl1pPr>
          </a:lstStyle>
          <a:p>
            <a:r>
              <a:rPr lang="en-US" sz="3600">
                <a:latin typeface="+mn-lt"/>
              </a:rPr>
              <a:t>Disclaimer</a:t>
            </a:r>
          </a:p>
        </p:txBody>
      </p:sp>
    </p:spTree>
    <p:extLst>
      <p:ext uri="{BB962C8B-B14F-4D97-AF65-F5344CB8AC3E}">
        <p14:creationId xmlns:p14="http://schemas.microsoft.com/office/powerpoint/2010/main" val="2555047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0015E321-BAF8-432D-ACAD-7D477318BCA4}"/>
              </a:ext>
            </a:extLst>
          </p:cNvPr>
          <p:cNvSpPr/>
          <p:nvPr/>
        </p:nvSpPr>
        <p:spPr>
          <a:xfrm>
            <a:off x="10532253" y="3705007"/>
            <a:ext cx="4024969" cy="2369880"/>
          </a:xfrm>
          <a:prstGeom prst="rect">
            <a:avLst/>
          </a:prstGeom>
        </p:spPr>
        <p:txBody>
          <a:bodyPr wrap="square">
            <a:spAutoFit/>
          </a:bodyPr>
          <a:lstStyle/>
          <a:p>
            <a:pPr fontAlgn="base"/>
            <a:r>
              <a:rPr lang="en-IN" sz="2000" b="1" dirty="0">
                <a:solidFill>
                  <a:srgbClr val="000000"/>
                </a:solidFill>
              </a:rPr>
              <a:t>Dhanuka Agritech Limited</a:t>
            </a:r>
          </a:p>
          <a:p>
            <a:pPr fontAlgn="base"/>
            <a:r>
              <a:rPr lang="en-IN" sz="1600" dirty="0" smtClean="0">
                <a:solidFill>
                  <a:srgbClr val="000000"/>
                </a:solidFill>
              </a:rPr>
              <a:t>(CIN: L24219DL1985PLC020126)</a:t>
            </a:r>
          </a:p>
          <a:p>
            <a:pPr>
              <a:spcBef>
                <a:spcPts val="0"/>
              </a:spcBef>
              <a:spcAft>
                <a:spcPts val="0"/>
              </a:spcAft>
            </a:pPr>
            <a:endParaRPr lang="en-GB" sz="1600" b="1" dirty="0" smtClean="0">
              <a:cs typeface="Times New Roman" panose="02020603050405020304" pitchFamily="18" charset="0"/>
            </a:endParaRPr>
          </a:p>
          <a:p>
            <a:pPr>
              <a:spcBef>
                <a:spcPts val="0"/>
              </a:spcBef>
              <a:spcAft>
                <a:spcPts val="0"/>
              </a:spcAft>
            </a:pPr>
            <a:r>
              <a:rPr lang="en-GB" sz="1600" b="1" dirty="0" smtClean="0">
                <a:cs typeface="Times New Roman" panose="02020603050405020304" pitchFamily="18" charset="0"/>
              </a:rPr>
              <a:t>Global Gateway Towers Near Guru </a:t>
            </a:r>
            <a:r>
              <a:rPr lang="en-GB" sz="1600" b="1" dirty="0" err="1" smtClean="0">
                <a:cs typeface="Times New Roman" panose="02020603050405020304" pitchFamily="18" charset="0"/>
              </a:rPr>
              <a:t>Dronacharya</a:t>
            </a:r>
            <a:r>
              <a:rPr lang="en-GB" sz="1600" b="1" dirty="0" smtClean="0">
                <a:cs typeface="Times New Roman" panose="02020603050405020304" pitchFamily="18" charset="0"/>
              </a:rPr>
              <a:t> Metro Station, MG Road, Gurgaon -122002, Haryana.</a:t>
            </a:r>
          </a:p>
          <a:p>
            <a:pPr>
              <a:spcBef>
                <a:spcPts val="0"/>
              </a:spcBef>
              <a:spcAft>
                <a:spcPts val="0"/>
              </a:spcAft>
            </a:pPr>
            <a:r>
              <a:rPr lang="en-GB" sz="1600" b="1" dirty="0" smtClean="0">
                <a:cs typeface="Times New Roman" panose="02020603050405020304" pitchFamily="18" charset="0"/>
              </a:rPr>
              <a:t>Contact No: +91-124-4345000</a:t>
            </a:r>
          </a:p>
          <a:p>
            <a:pPr>
              <a:spcBef>
                <a:spcPts val="0"/>
              </a:spcBef>
              <a:spcAft>
                <a:spcPts val="0"/>
              </a:spcAft>
            </a:pPr>
            <a:r>
              <a:rPr lang="en-GB" sz="1600" b="1" dirty="0" smtClean="0">
                <a:cs typeface="Times New Roman" panose="02020603050405020304" pitchFamily="18" charset="0"/>
              </a:rPr>
              <a:t>Email: </a:t>
            </a:r>
            <a:r>
              <a:rPr lang="en-GB" sz="1600" b="1" dirty="0" smtClean="0">
                <a:cs typeface="Times New Roman" panose="02020603050405020304" pitchFamily="18" charset="0"/>
                <a:hlinkClick r:id="rId2"/>
              </a:rPr>
              <a:t>Investors@dhanuka.com</a:t>
            </a:r>
            <a:r>
              <a:rPr lang="en-GB" sz="1600" b="1" dirty="0" smtClean="0">
                <a:cs typeface="Times New Roman" panose="02020603050405020304" pitchFamily="18" charset="0"/>
              </a:rPr>
              <a:t> </a:t>
            </a:r>
          </a:p>
          <a:p>
            <a:pPr fontAlgn="base"/>
            <a:r>
              <a:rPr lang="en-IN" sz="1600" dirty="0" smtClean="0">
                <a:solidFill>
                  <a:srgbClr val="000000"/>
                </a:solidFill>
              </a:rPr>
              <a:t> </a:t>
            </a:r>
            <a:endParaRPr lang="en-IN" sz="1800" dirty="0">
              <a:solidFill>
                <a:srgbClr val="000000"/>
              </a:solidFill>
            </a:endParaRPr>
          </a:p>
        </p:txBody>
      </p:sp>
    </p:spTree>
    <p:extLst>
      <p:ext uri="{BB962C8B-B14F-4D97-AF65-F5344CB8AC3E}">
        <p14:creationId xmlns:p14="http://schemas.microsoft.com/office/powerpoint/2010/main" val="1350758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55FACD08-7676-45D9-98AB-7B8B37D74C2D}"/>
              </a:ext>
            </a:extLst>
          </p:cNvPr>
          <p:cNvGraphicFramePr>
            <a:graphicFrameLocks noGrp="1"/>
          </p:cNvGraphicFramePr>
          <p:nvPr>
            <p:extLst>
              <p:ext uri="{D42A27DB-BD31-4B8C-83A1-F6EECF244321}">
                <p14:modId xmlns:p14="http://schemas.microsoft.com/office/powerpoint/2010/main" val="2057388436"/>
              </p:ext>
            </p:extLst>
          </p:nvPr>
        </p:nvGraphicFramePr>
        <p:xfrm>
          <a:off x="1591048" y="1780054"/>
          <a:ext cx="11218115" cy="2877435"/>
        </p:xfrm>
        <a:graphic>
          <a:graphicData uri="http://schemas.openxmlformats.org/drawingml/2006/table">
            <a:tbl>
              <a:tblPr firstRow="1" bandRow="1">
                <a:tableStyleId>{5C22544A-7EE6-4342-B048-85BDC9FD1C3A}</a:tableStyleId>
              </a:tblPr>
              <a:tblGrid>
                <a:gridCol w="9003394">
                  <a:extLst>
                    <a:ext uri="{9D8B030D-6E8A-4147-A177-3AD203B41FA5}">
                      <a16:colId xmlns:a16="http://schemas.microsoft.com/office/drawing/2014/main" xmlns="" val="2652012083"/>
                    </a:ext>
                  </a:extLst>
                </a:gridCol>
                <a:gridCol w="2214721">
                  <a:extLst>
                    <a:ext uri="{9D8B030D-6E8A-4147-A177-3AD203B41FA5}">
                      <a16:colId xmlns:a16="http://schemas.microsoft.com/office/drawing/2014/main" xmlns="" val="1263987676"/>
                    </a:ext>
                  </a:extLst>
                </a:gridCol>
              </a:tblGrid>
              <a:tr h="726285">
                <a:tc>
                  <a:txBody>
                    <a:bodyPr/>
                    <a:lstStyle/>
                    <a:p>
                      <a:pPr algn="l"/>
                      <a:r>
                        <a:rPr lang="en-US" sz="2400" dirty="0"/>
                        <a:t>Content</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r>
                        <a:rPr lang="en-US" sz="2400" dirty="0"/>
                        <a:t>Page No.</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xmlns="" val="1964502958"/>
                  </a:ext>
                </a:extLst>
              </a:tr>
              <a:tr h="7170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Performance Highlights</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lang="en-US" sz="2400" dirty="0"/>
                        <a:t> 3 – 7</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xmlns="" val="3711440964"/>
                  </a:ext>
                </a:extLst>
              </a:tr>
              <a:tr h="717050">
                <a:tc>
                  <a:txBody>
                    <a:bodyPr/>
                    <a:lstStyle/>
                    <a:p>
                      <a:r>
                        <a:rPr lang="en-US" sz="2400" dirty="0"/>
                        <a:t>Company Overview </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lang="en-US" sz="2400" dirty="0"/>
                        <a:t> 8 – </a:t>
                      </a:r>
                      <a:r>
                        <a:rPr lang="en-US" sz="2400" dirty="0" smtClean="0"/>
                        <a:t>9</a:t>
                      </a:r>
                      <a:endParaRPr lang="en-US" sz="240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xmlns="" val="1317244786"/>
                  </a:ext>
                </a:extLst>
              </a:tr>
              <a:tr h="717050">
                <a:tc>
                  <a:txBody>
                    <a:bodyPr/>
                    <a:lstStyle/>
                    <a:p>
                      <a:r>
                        <a:rPr lang="en-US" sz="2400" dirty="0"/>
                        <a:t>Financial Overview </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lang="en-US" sz="2400" dirty="0"/>
                        <a:t> </a:t>
                      </a:r>
                      <a:r>
                        <a:rPr lang="en-US" sz="2400" dirty="0" smtClean="0"/>
                        <a:t>10</a:t>
                      </a:r>
                      <a:endParaRPr lang="en-US" sz="240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xmlns="" val="2734801461"/>
                  </a:ext>
                </a:extLst>
              </a:tr>
            </a:tbl>
          </a:graphicData>
        </a:graphic>
      </p:graphicFrame>
      <p:sp>
        <p:nvSpPr>
          <p:cNvPr id="3" name="Title 8">
            <a:extLst>
              <a:ext uri="{FF2B5EF4-FFF2-40B4-BE49-F238E27FC236}">
                <a16:creationId xmlns:a16="http://schemas.microsoft.com/office/drawing/2014/main" xmlns="" id="{89404BE5-556C-48D9-8044-CEFD1BE6EBEE}"/>
              </a:ext>
            </a:extLst>
          </p:cNvPr>
          <p:cNvSpPr txBox="1">
            <a:spLocks/>
          </p:cNvSpPr>
          <p:nvPr/>
        </p:nvSpPr>
        <p:spPr>
          <a:xfrm>
            <a:off x="561110" y="185018"/>
            <a:ext cx="12448307" cy="784802"/>
          </a:xfrm>
          <a:prstGeom prst="rect">
            <a:avLst/>
          </a:prstGeom>
        </p:spPr>
        <p:txBody>
          <a:bodyPr anchor="ctr">
            <a:normAutofit fontScale="97500"/>
          </a:bodyPr>
          <a:lstStyle>
            <a:lvl1pPr algn="l" defTabSz="1079906" rtl="0" eaLnBrk="1" latinLnBrk="0" hangingPunct="1">
              <a:lnSpc>
                <a:spcPct val="90000"/>
              </a:lnSpc>
              <a:spcBef>
                <a:spcPct val="0"/>
              </a:spcBef>
              <a:buNone/>
              <a:defRPr sz="5196" kern="1200">
                <a:solidFill>
                  <a:schemeClr val="tx1"/>
                </a:solidFill>
                <a:latin typeface="+mj-lt"/>
                <a:ea typeface="+mj-ea"/>
                <a:cs typeface="+mj-cs"/>
              </a:defRPr>
            </a:lvl1pPr>
          </a:lstStyle>
          <a:p>
            <a:r>
              <a:rPr lang="en-US" sz="3600" dirty="0">
                <a:latin typeface="+mn-lt"/>
              </a:rPr>
              <a:t>Table of Content </a:t>
            </a:r>
          </a:p>
        </p:txBody>
      </p:sp>
    </p:spTree>
    <p:extLst>
      <p:ext uri="{BB962C8B-B14F-4D97-AF65-F5344CB8AC3E}">
        <p14:creationId xmlns:p14="http://schemas.microsoft.com/office/powerpoint/2010/main" val="28580872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
            <a:extLst>
              <a:ext uri="{FF2B5EF4-FFF2-40B4-BE49-F238E27FC236}">
                <a16:creationId xmlns:a16="http://schemas.microsoft.com/office/drawing/2014/main" xmlns="" id="{7AC3C15D-EDA4-41C6-8706-9E002DD4FE58}"/>
              </a:ext>
            </a:extLst>
          </p:cNvPr>
          <p:cNvSpPr txBox="1">
            <a:spLocks/>
          </p:cNvSpPr>
          <p:nvPr/>
        </p:nvSpPr>
        <p:spPr>
          <a:xfrm>
            <a:off x="561110" y="185018"/>
            <a:ext cx="12448307" cy="784802"/>
          </a:xfrm>
          <a:prstGeom prst="rect">
            <a:avLst/>
          </a:prstGeom>
        </p:spPr>
        <p:txBody>
          <a:bodyPr anchor="ctr">
            <a:normAutofit fontScale="97500"/>
          </a:bodyPr>
          <a:lstStyle>
            <a:lvl1pPr algn="l" defTabSz="1079906" rtl="0" eaLnBrk="1" latinLnBrk="0" hangingPunct="1">
              <a:lnSpc>
                <a:spcPct val="90000"/>
              </a:lnSpc>
              <a:spcBef>
                <a:spcPct val="0"/>
              </a:spcBef>
              <a:buNone/>
              <a:defRPr sz="5196" kern="1200">
                <a:solidFill>
                  <a:schemeClr val="tx1"/>
                </a:solidFill>
                <a:latin typeface="+mj-lt"/>
                <a:ea typeface="+mj-ea"/>
                <a:cs typeface="+mj-cs"/>
              </a:defRPr>
            </a:lvl1pPr>
          </a:lstStyle>
          <a:p>
            <a:r>
              <a:rPr lang="en-US" sz="3600" dirty="0" smtClean="0">
                <a:latin typeface="+mn-lt"/>
              </a:rPr>
              <a:t>Q4 FY2022-23 Result </a:t>
            </a:r>
            <a:r>
              <a:rPr lang="en-US" sz="3600" dirty="0">
                <a:latin typeface="+mn-lt"/>
              </a:rPr>
              <a:t>Highlights</a:t>
            </a:r>
          </a:p>
        </p:txBody>
      </p:sp>
      <p:sp>
        <p:nvSpPr>
          <p:cNvPr id="19" name="TextBox 18">
            <a:extLst>
              <a:ext uri="{FF2B5EF4-FFF2-40B4-BE49-F238E27FC236}">
                <a16:creationId xmlns:a16="http://schemas.microsoft.com/office/drawing/2014/main" xmlns="" id="{BE6E2A43-E15D-4ECC-9C6A-A00040459A27}"/>
              </a:ext>
            </a:extLst>
          </p:cNvPr>
          <p:cNvSpPr txBox="1"/>
          <p:nvPr/>
        </p:nvSpPr>
        <p:spPr>
          <a:xfrm>
            <a:off x="561110" y="7741434"/>
            <a:ext cx="2343807" cy="338554"/>
          </a:xfrm>
          <a:prstGeom prst="rect">
            <a:avLst/>
          </a:prstGeom>
          <a:noFill/>
        </p:spPr>
        <p:txBody>
          <a:bodyPr wrap="square" rtlCol="0">
            <a:spAutoFit/>
          </a:bodyPr>
          <a:lstStyle/>
          <a:p>
            <a:r>
              <a:rPr lang="en-IN" sz="1600" dirty="0"/>
              <a:t>All Figures in </a:t>
            </a:r>
            <a:r>
              <a:rPr lang="en-IN" sz="1600" dirty="0" err="1"/>
              <a:t>Rs</a:t>
            </a:r>
            <a:r>
              <a:rPr lang="en-IN" sz="1600" dirty="0"/>
              <a:t> </a:t>
            </a:r>
            <a:r>
              <a:rPr lang="en-IN" sz="1600" dirty="0" smtClean="0"/>
              <a:t>Crores</a:t>
            </a:r>
            <a:endParaRPr lang="en-IN" sz="1600" dirty="0"/>
          </a:p>
        </p:txBody>
      </p:sp>
      <p:sp>
        <p:nvSpPr>
          <p:cNvPr id="11" name="Rectangle 10">
            <a:extLst>
              <a:ext uri="{FF2B5EF4-FFF2-40B4-BE49-F238E27FC236}">
                <a16:creationId xmlns:a16="http://schemas.microsoft.com/office/drawing/2014/main" xmlns="" id="{FC74138E-391D-47CA-97F2-5D9BD2DA29DD}"/>
              </a:ext>
            </a:extLst>
          </p:cNvPr>
          <p:cNvSpPr/>
          <p:nvPr/>
        </p:nvSpPr>
        <p:spPr>
          <a:xfrm>
            <a:off x="0" y="1333726"/>
            <a:ext cx="14400213" cy="3798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b="1" dirty="0" smtClean="0">
                <a:solidFill>
                  <a:sysClr val="windowText" lastClr="000000"/>
                </a:solidFill>
                <a:cs typeface="Times New Roman" panose="02020603050405020304" pitchFamily="18" charset="0"/>
              </a:rPr>
              <a:t>Q4 FY2022-23 </a:t>
            </a:r>
            <a:r>
              <a:rPr lang="en-GB" sz="1800" b="1" dirty="0">
                <a:solidFill>
                  <a:sysClr val="windowText" lastClr="000000"/>
                </a:solidFill>
                <a:cs typeface="Times New Roman" panose="02020603050405020304" pitchFamily="18" charset="0"/>
              </a:rPr>
              <a:t>vs </a:t>
            </a:r>
            <a:r>
              <a:rPr lang="en-GB" sz="1800" b="1" dirty="0" smtClean="0">
                <a:solidFill>
                  <a:sysClr val="windowText" lastClr="000000"/>
                </a:solidFill>
                <a:cs typeface="Times New Roman" panose="02020603050405020304" pitchFamily="18" charset="0"/>
              </a:rPr>
              <a:t>Q4 FY2021-22</a:t>
            </a:r>
            <a:endParaRPr lang="en-GB" sz="1800" b="1" dirty="0">
              <a:solidFill>
                <a:sysClr val="windowText" lastClr="000000"/>
              </a:solidFill>
              <a:cs typeface="Times New Roman" panose="02020603050405020304" pitchFamily="18" charset="0"/>
            </a:endParaRPr>
          </a:p>
        </p:txBody>
      </p:sp>
      <p:sp>
        <p:nvSpPr>
          <p:cNvPr id="14" name="Rectangle 13">
            <a:extLst>
              <a:ext uri="{FF2B5EF4-FFF2-40B4-BE49-F238E27FC236}">
                <a16:creationId xmlns:a16="http://schemas.microsoft.com/office/drawing/2014/main" xmlns="" id="{6397DDB6-C727-4D11-A65B-5D0512632E3B}"/>
              </a:ext>
            </a:extLst>
          </p:cNvPr>
          <p:cNvSpPr/>
          <p:nvPr/>
        </p:nvSpPr>
        <p:spPr>
          <a:xfrm>
            <a:off x="7200900" y="4359385"/>
            <a:ext cx="7177541" cy="281903"/>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b="1" dirty="0">
                <a:solidFill>
                  <a:sysClr val="windowText" lastClr="000000"/>
                </a:solidFill>
                <a:cs typeface="Times New Roman" panose="02020603050405020304" pitchFamily="18" charset="0"/>
              </a:rPr>
              <a:t>Performance Discussion</a:t>
            </a:r>
          </a:p>
        </p:txBody>
      </p:sp>
      <p:sp>
        <p:nvSpPr>
          <p:cNvPr id="33" name="TextBox 32">
            <a:extLst>
              <a:ext uri="{FF2B5EF4-FFF2-40B4-BE49-F238E27FC236}">
                <a16:creationId xmlns:a16="http://schemas.microsoft.com/office/drawing/2014/main" xmlns="" id="{EC45BE29-C30A-4BD4-A23C-CCF1689D4BC4}"/>
              </a:ext>
            </a:extLst>
          </p:cNvPr>
          <p:cNvSpPr txBox="1"/>
          <p:nvPr/>
        </p:nvSpPr>
        <p:spPr>
          <a:xfrm>
            <a:off x="7406390" y="4641288"/>
            <a:ext cx="6766560" cy="2015936"/>
          </a:xfrm>
          <a:prstGeom prst="rect">
            <a:avLst/>
          </a:prstGeom>
          <a:noFill/>
        </p:spPr>
        <p:txBody>
          <a:bodyPr wrap="square" rtlCol="0">
            <a:spAutoFit/>
          </a:bodyPr>
          <a:lstStyle/>
          <a:p>
            <a:pPr marL="342900" indent="-342900" algn="just">
              <a:lnSpc>
                <a:spcPts val="2200"/>
              </a:lnSpc>
              <a:spcAft>
                <a:spcPts val="900"/>
              </a:spcAft>
              <a:buFont typeface="Arial" panose="020B0604020202020204" pitchFamily="34" charset="0"/>
              <a:buChar char="•"/>
            </a:pPr>
            <a:r>
              <a:rPr lang="en-US" sz="1600" b="1" dirty="0"/>
              <a:t>Revenue from Operations: </a:t>
            </a:r>
            <a:r>
              <a:rPr lang="en-US" sz="1600" dirty="0"/>
              <a:t>Revenues from Operations stood at </a:t>
            </a:r>
            <a:r>
              <a:rPr lang="en-US" sz="1600" dirty="0" err="1"/>
              <a:t>Rs</a:t>
            </a:r>
            <a:r>
              <a:rPr lang="en-US" sz="1600" dirty="0"/>
              <a:t>. </a:t>
            </a:r>
            <a:r>
              <a:rPr lang="en-US" sz="1600" dirty="0" smtClean="0"/>
              <a:t>371.23 </a:t>
            </a:r>
            <a:r>
              <a:rPr lang="en-US" sz="1600" dirty="0"/>
              <a:t>Crores in </a:t>
            </a:r>
            <a:r>
              <a:rPr lang="en-US" sz="1600" dirty="0" smtClean="0"/>
              <a:t>Q4 FY2022-23 </a:t>
            </a:r>
            <a:r>
              <a:rPr lang="en-US" sz="1600" dirty="0"/>
              <a:t>vs </a:t>
            </a:r>
            <a:r>
              <a:rPr lang="en-US" sz="1600" dirty="0" err="1"/>
              <a:t>Rs</a:t>
            </a:r>
            <a:r>
              <a:rPr lang="en-US" sz="1600" dirty="0"/>
              <a:t>. </a:t>
            </a:r>
            <a:r>
              <a:rPr lang="en-US" sz="1600" dirty="0" smtClean="0"/>
              <a:t>318.30 </a:t>
            </a:r>
            <a:r>
              <a:rPr lang="en-US" sz="1600" dirty="0"/>
              <a:t>Crores in </a:t>
            </a:r>
            <a:r>
              <a:rPr lang="en-US" sz="1600" dirty="0" smtClean="0"/>
              <a:t>Q4 FY2021-22.</a:t>
            </a:r>
          </a:p>
          <a:p>
            <a:pPr marL="342900" indent="-342900" algn="just">
              <a:lnSpc>
                <a:spcPts val="2200"/>
              </a:lnSpc>
              <a:spcAft>
                <a:spcPts val="900"/>
              </a:spcAft>
              <a:buFont typeface="Arial" panose="020B0604020202020204" pitchFamily="34" charset="0"/>
              <a:buChar char="•"/>
            </a:pPr>
            <a:r>
              <a:rPr lang="en-US" sz="1600" b="1" dirty="0" smtClean="0"/>
              <a:t>EBITDA</a:t>
            </a:r>
            <a:r>
              <a:rPr lang="en-US" sz="1600" b="1" dirty="0"/>
              <a:t>: </a:t>
            </a:r>
            <a:r>
              <a:rPr lang="en-US" sz="1600" dirty="0"/>
              <a:t>EBITDA stood at </a:t>
            </a:r>
            <a:r>
              <a:rPr lang="en-US" sz="1600" dirty="0" err="1"/>
              <a:t>Rs</a:t>
            </a:r>
            <a:r>
              <a:rPr lang="en-US" sz="1600" dirty="0"/>
              <a:t>. </a:t>
            </a:r>
            <a:r>
              <a:rPr lang="en-US" sz="1600" dirty="0" smtClean="0"/>
              <a:t>77.87 </a:t>
            </a:r>
            <a:r>
              <a:rPr lang="en-US" sz="1600" dirty="0"/>
              <a:t>Crores in </a:t>
            </a:r>
            <a:r>
              <a:rPr lang="en-US" sz="1600" dirty="0" smtClean="0"/>
              <a:t>Q4 </a:t>
            </a:r>
            <a:r>
              <a:rPr lang="en-US" sz="1600" dirty="0"/>
              <a:t>FY2022-23 vs </a:t>
            </a:r>
            <a:r>
              <a:rPr lang="en-US" sz="1600" dirty="0" err="1"/>
              <a:t>Rs</a:t>
            </a:r>
            <a:r>
              <a:rPr lang="en-US" sz="1600" dirty="0"/>
              <a:t>. </a:t>
            </a:r>
            <a:r>
              <a:rPr lang="en-US" sz="1600" dirty="0" smtClean="0"/>
              <a:t>65.08 </a:t>
            </a:r>
            <a:r>
              <a:rPr lang="en-US" sz="1600" dirty="0"/>
              <a:t>Crores in </a:t>
            </a:r>
            <a:r>
              <a:rPr lang="en-US" sz="1600" dirty="0" smtClean="0"/>
              <a:t>Q4 </a:t>
            </a:r>
            <a:r>
              <a:rPr lang="en-US" sz="1600" dirty="0"/>
              <a:t>FY2021-22.</a:t>
            </a:r>
            <a:endParaRPr lang="en-US" sz="1600" dirty="0" smtClean="0"/>
          </a:p>
          <a:p>
            <a:pPr marL="342900" indent="-342900" algn="just">
              <a:lnSpc>
                <a:spcPts val="2200"/>
              </a:lnSpc>
              <a:spcAft>
                <a:spcPts val="900"/>
              </a:spcAft>
              <a:buFont typeface="Arial" panose="020B0604020202020204" pitchFamily="34" charset="0"/>
              <a:buChar char="•"/>
            </a:pPr>
            <a:r>
              <a:rPr lang="en-US" sz="1600" b="1" dirty="0" smtClean="0"/>
              <a:t>PAT</a:t>
            </a:r>
            <a:r>
              <a:rPr lang="en-US" sz="1600" b="1" dirty="0"/>
              <a:t>: </a:t>
            </a:r>
            <a:r>
              <a:rPr lang="en-US" sz="1600" dirty="0">
                <a:latin typeface="Garamond" panose="02020404030301010803" pitchFamily="18" charset="0"/>
                <a:ea typeface="Calibri" panose="020F0502020204030204" pitchFamily="34" charset="0"/>
                <a:cs typeface="Times New Roman" panose="02020603050405020304" pitchFamily="18" charset="0"/>
              </a:rPr>
              <a:t>Profit after tax was at </a:t>
            </a:r>
            <a:r>
              <a:rPr lang="en-US" sz="1600" dirty="0" err="1">
                <a:latin typeface="Garamond" panose="02020404030301010803" pitchFamily="18" charset="0"/>
                <a:ea typeface="Calibri" panose="020F0502020204030204" pitchFamily="34" charset="0"/>
                <a:cs typeface="Times New Roman" panose="02020603050405020304" pitchFamily="18" charset="0"/>
              </a:rPr>
              <a:t>Rs</a:t>
            </a:r>
            <a:r>
              <a:rPr lang="en-US" sz="1600" dirty="0">
                <a:latin typeface="Garamond" panose="02020404030301010803" pitchFamily="18" charset="0"/>
                <a:ea typeface="Calibri" panose="020F0502020204030204" pitchFamily="34" charset="0"/>
                <a:cs typeface="Times New Roman" panose="02020603050405020304" pitchFamily="18" charset="0"/>
              </a:rPr>
              <a:t>. </a:t>
            </a:r>
            <a:r>
              <a:rPr lang="en-US" sz="1600" dirty="0" smtClean="0">
                <a:latin typeface="Garamond" panose="02020404030301010803" pitchFamily="18" charset="0"/>
                <a:ea typeface="Calibri" panose="020F0502020204030204" pitchFamily="34" charset="0"/>
                <a:cs typeface="Times New Roman" panose="02020603050405020304" pitchFamily="18" charset="0"/>
              </a:rPr>
              <a:t>65.31 Crores </a:t>
            </a:r>
            <a:r>
              <a:rPr lang="en-US" sz="1600" dirty="0">
                <a:latin typeface="Garamond" panose="02020404030301010803" pitchFamily="18" charset="0"/>
                <a:ea typeface="Calibri" panose="020F0502020204030204" pitchFamily="34" charset="0"/>
                <a:cs typeface="Times New Roman" panose="02020603050405020304" pitchFamily="18" charset="0"/>
              </a:rPr>
              <a:t>in </a:t>
            </a:r>
            <a:r>
              <a:rPr lang="en-US" sz="1600" dirty="0" smtClean="0"/>
              <a:t>Q4 </a:t>
            </a:r>
            <a:r>
              <a:rPr lang="en-US" sz="1600" dirty="0"/>
              <a:t>FY2022-23 </a:t>
            </a:r>
            <a:r>
              <a:rPr lang="en-US" sz="1600" dirty="0" smtClean="0">
                <a:latin typeface="Garamond" panose="02020404030301010803" pitchFamily="18" charset="0"/>
                <a:ea typeface="Calibri" panose="020F0502020204030204" pitchFamily="34" charset="0"/>
                <a:cs typeface="Times New Roman" panose="02020603050405020304" pitchFamily="18" charset="0"/>
              </a:rPr>
              <a:t>vs </a:t>
            </a:r>
            <a:r>
              <a:rPr lang="en-US" sz="1600" dirty="0" err="1">
                <a:latin typeface="Garamond" panose="02020404030301010803" pitchFamily="18" charset="0"/>
                <a:ea typeface="Calibri" panose="020F0502020204030204" pitchFamily="34" charset="0"/>
                <a:cs typeface="Times New Roman" panose="02020603050405020304" pitchFamily="18" charset="0"/>
              </a:rPr>
              <a:t>Rs</a:t>
            </a:r>
            <a:r>
              <a:rPr lang="en-US" sz="1600" dirty="0">
                <a:latin typeface="Garamond" panose="02020404030301010803" pitchFamily="18" charset="0"/>
                <a:ea typeface="Calibri" panose="020F0502020204030204" pitchFamily="34" charset="0"/>
                <a:cs typeface="Times New Roman" panose="02020603050405020304" pitchFamily="18" charset="0"/>
              </a:rPr>
              <a:t>. </a:t>
            </a:r>
            <a:r>
              <a:rPr lang="en-US" sz="1600" dirty="0" smtClean="0">
                <a:latin typeface="Garamond" panose="02020404030301010803" pitchFamily="18" charset="0"/>
                <a:ea typeface="Calibri" panose="020F0502020204030204" pitchFamily="34" charset="0"/>
                <a:cs typeface="Times New Roman" panose="02020603050405020304" pitchFamily="18" charset="0"/>
              </a:rPr>
              <a:t>54.29 Crores </a:t>
            </a:r>
            <a:r>
              <a:rPr lang="en-US" sz="1600" dirty="0">
                <a:latin typeface="Garamond" panose="02020404030301010803" pitchFamily="18" charset="0"/>
                <a:ea typeface="Calibri" panose="020F0502020204030204" pitchFamily="34" charset="0"/>
                <a:cs typeface="Times New Roman" panose="02020603050405020304" pitchFamily="18" charset="0"/>
              </a:rPr>
              <a:t>in </a:t>
            </a:r>
            <a:r>
              <a:rPr lang="en-US" sz="1600" dirty="0" smtClean="0"/>
              <a:t>Q4 </a:t>
            </a:r>
            <a:r>
              <a:rPr lang="en-US" sz="1600" dirty="0"/>
              <a:t>FY2021-22</a:t>
            </a:r>
            <a:r>
              <a:rPr lang="en-US" sz="1600" dirty="0" smtClean="0">
                <a:latin typeface="Garamond" panose="02020404030301010803" pitchFamily="18" charset="0"/>
                <a:ea typeface="Calibri" panose="020F0502020204030204" pitchFamily="34" charset="0"/>
                <a:cs typeface="Times New Roman" panose="02020603050405020304" pitchFamily="18" charset="0"/>
              </a:rPr>
              <a:t>.</a:t>
            </a:r>
            <a:endParaRPr lang="en-US" sz="1600" dirty="0"/>
          </a:p>
        </p:txBody>
      </p:sp>
      <p:sp>
        <p:nvSpPr>
          <p:cNvPr id="10" name="Rectangle 9">
            <a:extLst>
              <a:ext uri="{FF2B5EF4-FFF2-40B4-BE49-F238E27FC236}">
                <a16:creationId xmlns:a16="http://schemas.microsoft.com/office/drawing/2014/main" xmlns="" id="{6397DDB6-C727-4D11-A65B-5D0512632E3B}"/>
              </a:ext>
            </a:extLst>
          </p:cNvPr>
          <p:cNvSpPr/>
          <p:nvPr/>
        </p:nvSpPr>
        <p:spPr>
          <a:xfrm>
            <a:off x="7190015" y="6634497"/>
            <a:ext cx="7177541" cy="30463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b="1" dirty="0" smtClean="0">
                <a:solidFill>
                  <a:sysClr val="windowText" lastClr="000000"/>
                </a:solidFill>
                <a:cs typeface="Times New Roman" panose="02020603050405020304" pitchFamily="18" charset="0"/>
              </a:rPr>
              <a:t>FY 2023-24 Guidance </a:t>
            </a:r>
            <a:endParaRPr lang="en-GB" sz="1800" b="1" dirty="0">
              <a:solidFill>
                <a:sysClr val="windowText" lastClr="000000"/>
              </a:solidFill>
              <a:cs typeface="Times New Roman" panose="02020603050405020304" pitchFamily="18" charset="0"/>
            </a:endParaRPr>
          </a:p>
        </p:txBody>
      </p:sp>
      <p:sp>
        <p:nvSpPr>
          <p:cNvPr id="12" name="TextBox 11">
            <a:extLst>
              <a:ext uri="{FF2B5EF4-FFF2-40B4-BE49-F238E27FC236}">
                <a16:creationId xmlns:a16="http://schemas.microsoft.com/office/drawing/2014/main" xmlns="" id="{EC45BE29-C30A-4BD4-A23C-CCF1689D4BC4}"/>
              </a:ext>
            </a:extLst>
          </p:cNvPr>
          <p:cNvSpPr txBox="1"/>
          <p:nvPr/>
        </p:nvSpPr>
        <p:spPr>
          <a:xfrm>
            <a:off x="7477760" y="6944143"/>
            <a:ext cx="6766560" cy="772006"/>
          </a:xfrm>
          <a:prstGeom prst="rect">
            <a:avLst/>
          </a:prstGeom>
          <a:noFill/>
        </p:spPr>
        <p:txBody>
          <a:bodyPr wrap="square" rtlCol="0">
            <a:spAutoFit/>
          </a:bodyPr>
          <a:lstStyle/>
          <a:p>
            <a:pPr marL="342900" indent="-342900" algn="just">
              <a:lnSpc>
                <a:spcPts val="2200"/>
              </a:lnSpc>
              <a:spcAft>
                <a:spcPts val="900"/>
              </a:spcAft>
              <a:buFont typeface="Arial" panose="020B0604020202020204" pitchFamily="34" charset="0"/>
              <a:buChar char="•"/>
            </a:pPr>
            <a:r>
              <a:rPr lang="en-US" sz="1600" b="1" dirty="0"/>
              <a:t>Revenue from Operations: </a:t>
            </a:r>
            <a:r>
              <a:rPr lang="en-US" sz="1600" dirty="0" smtClean="0"/>
              <a:t>expecting </a:t>
            </a:r>
            <a:r>
              <a:rPr lang="en-US" sz="1600" dirty="0"/>
              <a:t>double digit growth</a:t>
            </a:r>
          </a:p>
          <a:p>
            <a:pPr marL="342900" indent="-342900" algn="just">
              <a:lnSpc>
                <a:spcPts val="2200"/>
              </a:lnSpc>
              <a:spcAft>
                <a:spcPts val="900"/>
              </a:spcAft>
              <a:buFont typeface="Arial" panose="020B0604020202020204" pitchFamily="34" charset="0"/>
              <a:buChar char="•"/>
            </a:pPr>
            <a:r>
              <a:rPr lang="en-US" sz="1600" b="1" dirty="0"/>
              <a:t>EBITDA:</a:t>
            </a:r>
            <a:r>
              <a:rPr lang="en-US" sz="1600" dirty="0"/>
              <a:t> </a:t>
            </a:r>
            <a:r>
              <a:rPr lang="en-US" sz="1600" dirty="0" smtClean="0"/>
              <a:t>expecting 50-100 BPS growth in compare to </a:t>
            </a:r>
            <a:r>
              <a:rPr lang="en-US" sz="1600" dirty="0"/>
              <a:t>previous year</a:t>
            </a:r>
          </a:p>
        </p:txBody>
      </p:sp>
      <p:graphicFrame>
        <p:nvGraphicFramePr>
          <p:cNvPr id="13" name="Chart 12">
            <a:extLst>
              <a:ext uri="{FF2B5EF4-FFF2-40B4-BE49-F238E27FC236}">
                <a16:creationId xmlns:a16="http://schemas.microsoft.com/office/drawing/2014/main" xmlns="" id="{00000000-0008-0000-0400-000008000000}"/>
              </a:ext>
            </a:extLst>
          </p:cNvPr>
          <p:cNvGraphicFramePr>
            <a:graphicFrameLocks/>
          </p:cNvGraphicFramePr>
          <p:nvPr>
            <p:extLst>
              <p:ext uri="{D42A27DB-BD31-4B8C-83A1-F6EECF244321}">
                <p14:modId xmlns:p14="http://schemas.microsoft.com/office/powerpoint/2010/main" val="3417005297"/>
              </p:ext>
            </p:extLst>
          </p:nvPr>
        </p:nvGraphicFramePr>
        <p:xfrm>
          <a:off x="782437" y="1817077"/>
          <a:ext cx="4669458" cy="254230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a:extLst>
              <a:ext uri="{FF2B5EF4-FFF2-40B4-BE49-F238E27FC236}">
                <a16:creationId xmlns:a16="http://schemas.microsoft.com/office/drawing/2014/main" xmlns="" id="{00000000-0008-0000-0400-00000E000000}"/>
              </a:ext>
            </a:extLst>
          </p:cNvPr>
          <p:cNvGraphicFramePr>
            <a:graphicFrameLocks/>
          </p:cNvGraphicFramePr>
          <p:nvPr>
            <p:extLst>
              <p:ext uri="{D42A27DB-BD31-4B8C-83A1-F6EECF244321}">
                <p14:modId xmlns:p14="http://schemas.microsoft.com/office/powerpoint/2010/main" val="753217830"/>
              </p:ext>
            </p:extLst>
          </p:nvPr>
        </p:nvGraphicFramePr>
        <p:xfrm>
          <a:off x="782437" y="4678237"/>
          <a:ext cx="4669458" cy="238429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Chart 17">
            <a:extLst>
              <a:ext uri="{FF2B5EF4-FFF2-40B4-BE49-F238E27FC236}">
                <a16:creationId xmlns:a16="http://schemas.microsoft.com/office/drawing/2014/main" xmlns="" id="{00000000-0008-0000-0400-00000B000000}"/>
              </a:ext>
            </a:extLst>
          </p:cNvPr>
          <p:cNvGraphicFramePr>
            <a:graphicFrameLocks/>
          </p:cNvGraphicFramePr>
          <p:nvPr>
            <p:extLst>
              <p:ext uri="{D42A27DB-BD31-4B8C-83A1-F6EECF244321}">
                <p14:modId xmlns:p14="http://schemas.microsoft.com/office/powerpoint/2010/main" val="2653171621"/>
              </p:ext>
            </p:extLst>
          </p:nvPr>
        </p:nvGraphicFramePr>
        <p:xfrm>
          <a:off x="7406390" y="1896082"/>
          <a:ext cx="5411835" cy="2384297"/>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1332719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4B4906D-B57D-4136-A5DB-2E6E568F5F3F}"/>
              </a:ext>
            </a:extLst>
          </p:cNvPr>
          <p:cNvSpPr/>
          <p:nvPr/>
        </p:nvSpPr>
        <p:spPr>
          <a:xfrm>
            <a:off x="149841" y="1039782"/>
            <a:ext cx="14250372" cy="6628807"/>
          </a:xfrm>
          <a:prstGeom prst="rect">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a:endParaRPr lang="en-GB" sz="1800">
              <a:solidFill>
                <a:prstClr val="black"/>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xmlns="" id="{2034B114-AC22-47A7-BA36-106AFD79E6BF}"/>
              </a:ext>
            </a:extLst>
          </p:cNvPr>
          <p:cNvSpPr txBox="1"/>
          <p:nvPr/>
        </p:nvSpPr>
        <p:spPr>
          <a:xfrm>
            <a:off x="2106386" y="1039783"/>
            <a:ext cx="12293827" cy="6689372"/>
          </a:xfrm>
          <a:prstGeom prst="rect">
            <a:avLst/>
          </a:prstGeom>
          <a:noFill/>
        </p:spPr>
        <p:txBody>
          <a:bodyPr wrap="square" rtlCol="0">
            <a:spAutoFit/>
          </a:bodyPr>
          <a:lstStyle/>
          <a:p>
            <a:r>
              <a:rPr lang="en-US" sz="1600" dirty="0"/>
              <a:t>The rainfall was erratic both in </a:t>
            </a:r>
            <a:r>
              <a:rPr lang="en-US" sz="1600" dirty="0" err="1"/>
              <a:t>Kharif</a:t>
            </a:r>
            <a:r>
              <a:rPr lang="en-US" sz="1600" dirty="0"/>
              <a:t> and Rabi Season. The Pest infestation was also low due to which many sprays were missed out by the Farmers. This has impacted the growth plans of the Industry and the Company. In the first half of the Financial Year, the prices of raw materials were on an increasing trend. But in the 2nd half of the Financial Year, the prices were on a reducing trend on a monthly basis due to which the Company has incurred losses on high-cost inventory. This has impacted the gross margins and EBITA margins of the Company</a:t>
            </a:r>
            <a:r>
              <a:rPr lang="en-US" sz="1600" dirty="0" smtClean="0"/>
              <a:t>.</a:t>
            </a:r>
          </a:p>
          <a:p>
            <a:endParaRPr lang="en-IN" sz="1600" dirty="0"/>
          </a:p>
          <a:p>
            <a:r>
              <a:rPr lang="en-US" sz="1600" dirty="0"/>
              <a:t>The Company has already rewarded its Equity Shareholders as it bought back 10 lac Equity Shares @ </a:t>
            </a:r>
            <a:r>
              <a:rPr lang="en-US" sz="1600" dirty="0" err="1"/>
              <a:t>Rs</a:t>
            </a:r>
            <a:r>
              <a:rPr lang="en-US" sz="1600" dirty="0"/>
              <a:t>. 850/- per Equity Share absorbing </a:t>
            </a:r>
            <a:r>
              <a:rPr lang="en-US" sz="1600" dirty="0" err="1"/>
              <a:t>Rs</a:t>
            </a:r>
            <a:r>
              <a:rPr lang="en-US" sz="1600" dirty="0"/>
              <a:t>. 85 Crores. The Board of Directors has recommended 100% Final Dividend that is Rs.2/- per Equity Share having a Face Value of </a:t>
            </a:r>
            <a:r>
              <a:rPr lang="en-US" sz="1600" dirty="0" err="1"/>
              <a:t>Rs</a:t>
            </a:r>
            <a:r>
              <a:rPr lang="en-US" sz="1600" dirty="0"/>
              <a:t>. 2 per Equity Share. The final dividend will be subject to the approval of the Shareholders in their 38</a:t>
            </a:r>
            <a:r>
              <a:rPr lang="en-US" sz="1600" baseline="30000" dirty="0"/>
              <a:t>th</a:t>
            </a:r>
            <a:r>
              <a:rPr lang="en-US" sz="1600" dirty="0"/>
              <a:t> Annual General Meeting scheduled on 2</a:t>
            </a:r>
            <a:r>
              <a:rPr lang="en-US" sz="1600" baseline="30000" dirty="0"/>
              <a:t>nd</a:t>
            </a:r>
            <a:r>
              <a:rPr lang="en-US" sz="1600" dirty="0"/>
              <a:t> August, 2023</a:t>
            </a:r>
            <a:r>
              <a:rPr lang="en-US" sz="1600" dirty="0" smtClean="0"/>
              <a:t>.</a:t>
            </a:r>
          </a:p>
          <a:p>
            <a:endParaRPr lang="en-IN" sz="1600" dirty="0"/>
          </a:p>
          <a:p>
            <a:r>
              <a:rPr lang="en-US" sz="1600" dirty="0"/>
              <a:t>We are happy to inform you that the Company has launched the following new products</a:t>
            </a:r>
            <a:r>
              <a:rPr lang="en-US" sz="1600" dirty="0" smtClean="0"/>
              <a:t>:</a:t>
            </a:r>
          </a:p>
          <a:p>
            <a:endParaRPr lang="en-IN" sz="1600" dirty="0"/>
          </a:p>
          <a:p>
            <a:pPr lvl="0"/>
            <a:r>
              <a:rPr lang="en-US" sz="1600" dirty="0"/>
              <a:t>IMPLODE – 29.73% SC - a maize herbicide.</a:t>
            </a:r>
            <a:endParaRPr lang="en-IN" sz="1600" dirty="0"/>
          </a:p>
          <a:p>
            <a:pPr lvl="0"/>
            <a:r>
              <a:rPr lang="en-US" sz="1600" dirty="0"/>
              <a:t>MESOTRAX – 24.97% SC - a herbicide for maize and sugarcane</a:t>
            </a:r>
            <a:r>
              <a:rPr lang="en-US" sz="1600" dirty="0" smtClean="0"/>
              <a:t>.</a:t>
            </a:r>
          </a:p>
          <a:p>
            <a:pPr lvl="0"/>
            <a:endParaRPr lang="en-IN" sz="1600" dirty="0"/>
          </a:p>
          <a:p>
            <a:r>
              <a:rPr lang="en-US" sz="1600" dirty="0"/>
              <a:t>Apart from this, the Company has introduced the following three biological products:</a:t>
            </a:r>
            <a:endParaRPr lang="en-IN" sz="1600" dirty="0"/>
          </a:p>
          <a:p>
            <a:pPr lvl="0"/>
            <a:r>
              <a:rPr lang="en-US" sz="1600" dirty="0"/>
              <a:t>DOWNIL – 2% AS for controlling Downy Mildew</a:t>
            </a:r>
            <a:r>
              <a:rPr lang="en-US" sz="1600" dirty="0" smtClean="0"/>
              <a:t>.</a:t>
            </a:r>
          </a:p>
          <a:p>
            <a:pPr lvl="0"/>
            <a:endParaRPr lang="en-IN" sz="1600" dirty="0"/>
          </a:p>
          <a:p>
            <a:pPr lvl="0"/>
            <a:r>
              <a:rPr lang="en-US" sz="1600" dirty="0"/>
              <a:t>SPORENIL – 2% AS for controlling of Wilt and Rot.</a:t>
            </a:r>
            <a:endParaRPr lang="en-IN" sz="1600" dirty="0"/>
          </a:p>
          <a:p>
            <a:pPr lvl="0"/>
            <a:r>
              <a:rPr lang="en-US" sz="1600" dirty="0"/>
              <a:t>WHITEAXE – 1% WP for controlling of White Grub, Termites and Borers</a:t>
            </a:r>
            <a:r>
              <a:rPr lang="en-US" sz="1600" dirty="0" smtClean="0"/>
              <a:t>.</a:t>
            </a:r>
          </a:p>
          <a:p>
            <a:pPr lvl="0"/>
            <a:endParaRPr lang="en-IN" sz="1600" dirty="0"/>
          </a:p>
          <a:p>
            <a:r>
              <a:rPr lang="en-IN" sz="1600" dirty="0"/>
              <a:t>We are also happy to inform you that the Company has received Patent Registration </a:t>
            </a:r>
            <a:r>
              <a:rPr lang="en-US" sz="1600" dirty="0"/>
              <a:t>for its product “SOLUBLE GRANULAR INSECTICIDAL COMPOSITION” “CARTAP. </a:t>
            </a:r>
            <a:endParaRPr lang="en-US" sz="1600" dirty="0" smtClean="0"/>
          </a:p>
          <a:p>
            <a:endParaRPr lang="en-IN" sz="1600" dirty="0"/>
          </a:p>
          <a:p>
            <a:r>
              <a:rPr lang="en-IN" sz="1600" dirty="0"/>
              <a:t>Further, our Technical Plant project at </a:t>
            </a:r>
            <a:r>
              <a:rPr lang="en-IN" sz="1600" dirty="0" err="1"/>
              <a:t>Dahej</a:t>
            </a:r>
            <a:r>
              <a:rPr lang="en-IN" sz="1600" dirty="0"/>
              <a:t> is progressing well and we are expecting the production to start in 3rd week of July. Initially we will start with production of </a:t>
            </a:r>
            <a:r>
              <a:rPr lang="en-IN" sz="1600" dirty="0" err="1"/>
              <a:t>Bifenthrin</a:t>
            </a:r>
            <a:r>
              <a:rPr lang="en-IN" sz="1600" dirty="0"/>
              <a:t> Technical. Recently, we have received important government approvals for Operating a Factory, PESO (Petroleum &amp; Explosives Safety Organisation), as well as Power connection approval. The new plant will support </a:t>
            </a:r>
            <a:r>
              <a:rPr lang="en-IN" sz="1600" dirty="0" err="1"/>
              <a:t>Dhanuka</a:t>
            </a:r>
            <a:r>
              <a:rPr lang="en-IN" sz="1600" dirty="0"/>
              <a:t> in our long term business objectives and revenue growth.</a:t>
            </a:r>
            <a:endParaRPr lang="en-US" sz="1600" dirty="0" smtClean="0"/>
          </a:p>
        </p:txBody>
      </p:sp>
      <p:sp>
        <p:nvSpPr>
          <p:cNvPr id="5" name="Title 8">
            <a:extLst>
              <a:ext uri="{FF2B5EF4-FFF2-40B4-BE49-F238E27FC236}">
                <a16:creationId xmlns:a16="http://schemas.microsoft.com/office/drawing/2014/main" xmlns="" id="{239E7C0B-6CEE-45D6-9C91-B31C1CA4E625}"/>
              </a:ext>
            </a:extLst>
          </p:cNvPr>
          <p:cNvSpPr txBox="1">
            <a:spLocks/>
          </p:cNvSpPr>
          <p:nvPr/>
        </p:nvSpPr>
        <p:spPr>
          <a:xfrm>
            <a:off x="561110" y="185018"/>
            <a:ext cx="12448307" cy="784802"/>
          </a:xfrm>
          <a:prstGeom prst="rect">
            <a:avLst/>
          </a:prstGeom>
        </p:spPr>
        <p:txBody>
          <a:bodyPr anchor="ctr">
            <a:normAutofit fontScale="97500"/>
          </a:bodyPr>
          <a:lstStyle>
            <a:lvl1pPr algn="l" defTabSz="1079906" rtl="0" eaLnBrk="1" latinLnBrk="0" hangingPunct="1">
              <a:lnSpc>
                <a:spcPct val="90000"/>
              </a:lnSpc>
              <a:spcBef>
                <a:spcPct val="0"/>
              </a:spcBef>
              <a:buNone/>
              <a:defRPr sz="5196" kern="1200">
                <a:solidFill>
                  <a:schemeClr val="tx1"/>
                </a:solidFill>
                <a:latin typeface="+mj-lt"/>
                <a:ea typeface="+mj-ea"/>
                <a:cs typeface="+mj-cs"/>
              </a:defRPr>
            </a:lvl1pPr>
          </a:lstStyle>
          <a:p>
            <a:r>
              <a:rPr lang="en-US" sz="3600">
                <a:solidFill>
                  <a:prstClr val="black"/>
                </a:solidFill>
                <a:latin typeface="Garamond"/>
              </a:rPr>
              <a:t>Managing Director’s Message</a:t>
            </a:r>
          </a:p>
        </p:txBody>
      </p:sp>
      <p:pic>
        <p:nvPicPr>
          <p:cNvPr id="4" name="Picture 3">
            <a:extLst>
              <a:ext uri="{FF2B5EF4-FFF2-40B4-BE49-F238E27FC236}">
                <a16:creationId xmlns:a16="http://schemas.microsoft.com/office/drawing/2014/main" xmlns="" id="{35811CDB-9E1A-42C7-A757-3AB0CE2A8FCA}"/>
              </a:ext>
            </a:extLst>
          </p:cNvPr>
          <p:cNvPicPr>
            <a:picLocks noChangeAspect="1"/>
          </p:cNvPicPr>
          <p:nvPr/>
        </p:nvPicPr>
        <p:blipFill rotWithShape="1">
          <a:blip r:embed="rId3" cstate="print"/>
          <a:srcRect l="2340" r="2466"/>
          <a:stretch/>
        </p:blipFill>
        <p:spPr>
          <a:xfrm>
            <a:off x="158014" y="1352011"/>
            <a:ext cx="2069798" cy="2116248"/>
          </a:xfrm>
          <a:prstGeom prst="rect">
            <a:avLst/>
          </a:prstGeom>
        </p:spPr>
      </p:pic>
      <p:sp>
        <p:nvSpPr>
          <p:cNvPr id="7" name="Rectangle 6">
            <a:extLst>
              <a:ext uri="{FF2B5EF4-FFF2-40B4-BE49-F238E27FC236}">
                <a16:creationId xmlns:a16="http://schemas.microsoft.com/office/drawing/2014/main" xmlns="" id="{F0C25AD8-55B3-4728-B287-62369C25469A}"/>
              </a:ext>
            </a:extLst>
          </p:cNvPr>
          <p:cNvSpPr/>
          <p:nvPr/>
        </p:nvSpPr>
        <p:spPr>
          <a:xfrm>
            <a:off x="140728" y="3650764"/>
            <a:ext cx="2289763" cy="523220"/>
          </a:xfrm>
          <a:prstGeom prst="rect">
            <a:avLst/>
          </a:prstGeom>
        </p:spPr>
        <p:txBody>
          <a:bodyPr wrap="square">
            <a:spAutoFit/>
          </a:bodyPr>
          <a:lstStyle/>
          <a:p>
            <a:pPr algn="ctr"/>
            <a:r>
              <a:rPr lang="en-IN" sz="1400" b="1" dirty="0">
                <a:solidFill>
                  <a:prstClr val="black"/>
                </a:solidFill>
              </a:rPr>
              <a:t>Mr. </a:t>
            </a:r>
            <a:r>
              <a:rPr lang="en-IN" sz="1400" b="1" dirty="0" err="1">
                <a:solidFill>
                  <a:prstClr val="black"/>
                </a:solidFill>
              </a:rPr>
              <a:t>Mahendra</a:t>
            </a:r>
            <a:r>
              <a:rPr lang="en-IN" sz="1400" b="1" dirty="0">
                <a:solidFill>
                  <a:prstClr val="black"/>
                </a:solidFill>
              </a:rPr>
              <a:t> K Dhanuka</a:t>
            </a:r>
          </a:p>
          <a:p>
            <a:pPr algn="ctr"/>
            <a:r>
              <a:rPr lang="en-IN" sz="1400" b="1" dirty="0">
                <a:solidFill>
                  <a:prstClr val="black"/>
                </a:solidFill>
              </a:rPr>
              <a:t>Managing Director</a:t>
            </a:r>
            <a:endParaRPr lang="en-US" sz="1400" dirty="0">
              <a:solidFill>
                <a:prstClr val="black"/>
              </a:solidFill>
            </a:endParaRPr>
          </a:p>
        </p:txBody>
      </p:sp>
    </p:spTree>
    <p:extLst>
      <p:ext uri="{BB962C8B-B14F-4D97-AF65-F5344CB8AC3E}">
        <p14:creationId xmlns:p14="http://schemas.microsoft.com/office/powerpoint/2010/main" val="3129682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8">
            <a:extLst>
              <a:ext uri="{FF2B5EF4-FFF2-40B4-BE49-F238E27FC236}">
                <a16:creationId xmlns:a16="http://schemas.microsoft.com/office/drawing/2014/main" xmlns="" id="{E916E38B-1485-4912-AE7E-D3C048CBD746}"/>
              </a:ext>
            </a:extLst>
          </p:cNvPr>
          <p:cNvSpPr txBox="1">
            <a:spLocks/>
          </p:cNvSpPr>
          <p:nvPr/>
        </p:nvSpPr>
        <p:spPr>
          <a:xfrm>
            <a:off x="561110" y="185018"/>
            <a:ext cx="12448307" cy="784802"/>
          </a:xfrm>
          <a:prstGeom prst="rect">
            <a:avLst/>
          </a:prstGeom>
        </p:spPr>
        <p:txBody>
          <a:bodyPr anchor="ctr">
            <a:normAutofit fontScale="97500"/>
          </a:bodyPr>
          <a:lstStyle>
            <a:lvl1pPr algn="l" defTabSz="1079906" rtl="0" eaLnBrk="1" latinLnBrk="0" hangingPunct="1">
              <a:lnSpc>
                <a:spcPct val="90000"/>
              </a:lnSpc>
              <a:spcBef>
                <a:spcPct val="0"/>
              </a:spcBef>
              <a:buNone/>
              <a:defRPr sz="5196" kern="1200">
                <a:solidFill>
                  <a:schemeClr val="tx1"/>
                </a:solidFill>
                <a:latin typeface="+mj-lt"/>
                <a:ea typeface="+mj-ea"/>
                <a:cs typeface="+mj-cs"/>
              </a:defRPr>
            </a:lvl1pPr>
          </a:lstStyle>
          <a:p>
            <a:r>
              <a:rPr lang="en-US" sz="3600" dirty="0" smtClean="0">
                <a:latin typeface="+mn-lt"/>
              </a:rPr>
              <a:t>Q4 FY2022-23 Income </a:t>
            </a:r>
            <a:r>
              <a:rPr lang="en-US" sz="3600" dirty="0">
                <a:latin typeface="+mn-lt"/>
              </a:rPr>
              <a:t>Statement</a:t>
            </a:r>
          </a:p>
        </p:txBody>
      </p:sp>
      <p:graphicFrame>
        <p:nvGraphicFramePr>
          <p:cNvPr id="3" name="Table 2"/>
          <p:cNvGraphicFramePr>
            <a:graphicFrameLocks noGrp="1"/>
          </p:cNvGraphicFramePr>
          <p:nvPr>
            <p:extLst>
              <p:ext uri="{D42A27DB-BD31-4B8C-83A1-F6EECF244321}">
                <p14:modId xmlns:p14="http://schemas.microsoft.com/office/powerpoint/2010/main" val="1969533392"/>
              </p:ext>
            </p:extLst>
          </p:nvPr>
        </p:nvGraphicFramePr>
        <p:xfrm>
          <a:off x="724620" y="1213653"/>
          <a:ext cx="13025887" cy="6334297"/>
        </p:xfrm>
        <a:graphic>
          <a:graphicData uri="http://schemas.openxmlformats.org/drawingml/2006/table">
            <a:tbl>
              <a:tblPr/>
              <a:tblGrid>
                <a:gridCol w="3714809">
                  <a:extLst>
                    <a:ext uri="{9D8B030D-6E8A-4147-A177-3AD203B41FA5}">
                      <a16:colId xmlns:a16="http://schemas.microsoft.com/office/drawing/2014/main" xmlns="" val="328244543"/>
                    </a:ext>
                  </a:extLst>
                </a:gridCol>
                <a:gridCol w="1578313">
                  <a:extLst>
                    <a:ext uri="{9D8B030D-6E8A-4147-A177-3AD203B41FA5}">
                      <a16:colId xmlns:a16="http://schemas.microsoft.com/office/drawing/2014/main" xmlns="" val="2695536131"/>
                    </a:ext>
                  </a:extLst>
                </a:gridCol>
                <a:gridCol w="1833344">
                  <a:extLst>
                    <a:ext uri="{9D8B030D-6E8A-4147-A177-3AD203B41FA5}">
                      <a16:colId xmlns:a16="http://schemas.microsoft.com/office/drawing/2014/main" xmlns="" val="1097305436"/>
                    </a:ext>
                  </a:extLst>
                </a:gridCol>
                <a:gridCol w="1539816">
                  <a:extLst>
                    <a:ext uri="{9D8B030D-6E8A-4147-A177-3AD203B41FA5}">
                      <a16:colId xmlns:a16="http://schemas.microsoft.com/office/drawing/2014/main" xmlns="" val="2496152845"/>
                    </a:ext>
                  </a:extLst>
                </a:gridCol>
                <a:gridCol w="1443576">
                  <a:extLst>
                    <a:ext uri="{9D8B030D-6E8A-4147-A177-3AD203B41FA5}">
                      <a16:colId xmlns:a16="http://schemas.microsoft.com/office/drawing/2014/main" xmlns="" val="3639190611"/>
                    </a:ext>
                  </a:extLst>
                </a:gridCol>
                <a:gridCol w="1371399">
                  <a:extLst>
                    <a:ext uri="{9D8B030D-6E8A-4147-A177-3AD203B41FA5}">
                      <a16:colId xmlns:a16="http://schemas.microsoft.com/office/drawing/2014/main" xmlns="" val="207712814"/>
                    </a:ext>
                  </a:extLst>
                </a:gridCol>
                <a:gridCol w="1544630">
                  <a:extLst>
                    <a:ext uri="{9D8B030D-6E8A-4147-A177-3AD203B41FA5}">
                      <a16:colId xmlns:a16="http://schemas.microsoft.com/office/drawing/2014/main" xmlns="" val="1513172038"/>
                    </a:ext>
                  </a:extLst>
                </a:gridCol>
              </a:tblGrid>
              <a:tr h="392947">
                <a:tc>
                  <a:txBody>
                    <a:bodyPr/>
                    <a:lstStyle/>
                    <a:p>
                      <a:pPr algn="l" fontAlgn="b"/>
                      <a:r>
                        <a:rPr lang="en-IN" sz="1400" b="1" i="0" u="none" strike="noStrike" dirty="0">
                          <a:solidFill>
                            <a:srgbClr val="000000"/>
                          </a:solidFill>
                          <a:effectLst/>
                          <a:latin typeface="Garamond" panose="02020404030301010803" pitchFamily="18" charset="0"/>
                        </a:rPr>
                        <a:t>Particulars (Rs.in Crores)</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1400" b="1" i="0" u="none" strike="noStrike" dirty="0" smtClean="0">
                          <a:solidFill>
                            <a:srgbClr val="000000"/>
                          </a:solidFill>
                          <a:effectLst/>
                          <a:latin typeface="Garamond" panose="02020404030301010803" pitchFamily="18" charset="0"/>
                        </a:rPr>
                        <a:t>Q4 </a:t>
                      </a:r>
                      <a:r>
                        <a:rPr lang="en-IN" sz="1400" b="1" i="0" u="none" strike="noStrike" dirty="0">
                          <a:solidFill>
                            <a:srgbClr val="000000"/>
                          </a:solidFill>
                          <a:effectLst/>
                          <a:latin typeface="Garamond" panose="02020404030301010803" pitchFamily="18" charset="0"/>
                        </a:rPr>
                        <a:t>FY 23</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1400" b="1" i="0" u="none" strike="noStrike" dirty="0" smtClean="0">
                          <a:solidFill>
                            <a:srgbClr val="000000"/>
                          </a:solidFill>
                          <a:effectLst/>
                          <a:latin typeface="Garamond" panose="02020404030301010803" pitchFamily="18" charset="0"/>
                        </a:rPr>
                        <a:t>Q4</a:t>
                      </a:r>
                      <a:r>
                        <a:rPr lang="en-IN" sz="1400" b="1" i="0" u="none" strike="noStrike" baseline="0" dirty="0" smtClean="0">
                          <a:solidFill>
                            <a:srgbClr val="000000"/>
                          </a:solidFill>
                          <a:effectLst/>
                          <a:latin typeface="Garamond" panose="02020404030301010803" pitchFamily="18" charset="0"/>
                        </a:rPr>
                        <a:t> </a:t>
                      </a:r>
                      <a:r>
                        <a:rPr lang="en-IN" sz="1400" b="1" i="0" u="none" strike="noStrike" dirty="0" smtClean="0">
                          <a:solidFill>
                            <a:srgbClr val="000000"/>
                          </a:solidFill>
                          <a:effectLst/>
                          <a:latin typeface="Garamond" panose="02020404030301010803" pitchFamily="18" charset="0"/>
                        </a:rPr>
                        <a:t>FY </a:t>
                      </a:r>
                      <a:r>
                        <a:rPr lang="en-IN" sz="1400" b="1" i="0" u="none" strike="noStrike" dirty="0">
                          <a:solidFill>
                            <a:srgbClr val="000000"/>
                          </a:solidFill>
                          <a:effectLst/>
                          <a:latin typeface="Garamond" panose="02020404030301010803" pitchFamily="18" charset="0"/>
                        </a:rPr>
                        <a:t>22</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1400" b="1" i="1" u="none" strike="noStrike" dirty="0">
                          <a:solidFill>
                            <a:srgbClr val="000000"/>
                          </a:solidFill>
                          <a:effectLst/>
                          <a:latin typeface="Garamond" panose="02020404030301010803" pitchFamily="18" charset="0"/>
                        </a:rPr>
                        <a:t>YoY%</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1400" b="1" i="0" u="none" strike="noStrike" dirty="0">
                          <a:solidFill>
                            <a:srgbClr val="000000"/>
                          </a:solidFill>
                          <a:effectLst/>
                          <a:latin typeface="Garamond" panose="02020404030301010803" pitchFamily="18" charset="0"/>
                        </a:rPr>
                        <a:t>FY </a:t>
                      </a:r>
                      <a:r>
                        <a:rPr lang="en-IN" sz="1400" b="1" i="0" u="none" strike="noStrike" dirty="0" smtClean="0">
                          <a:solidFill>
                            <a:srgbClr val="000000"/>
                          </a:solidFill>
                          <a:effectLst/>
                          <a:latin typeface="Garamond" panose="02020404030301010803" pitchFamily="18" charset="0"/>
                        </a:rPr>
                        <a:t>23</a:t>
                      </a:r>
                      <a:endParaRPr lang="en-IN" sz="1400" b="1" i="0" u="none" strike="noStrike" dirty="0">
                        <a:solidFill>
                          <a:srgbClr val="000000"/>
                        </a:solidFill>
                        <a:effectLst/>
                        <a:latin typeface="Garamond" panose="02020404030301010803" pitchFamily="18"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1400" b="1" i="0" u="none" strike="noStrike" dirty="0">
                          <a:solidFill>
                            <a:srgbClr val="000000"/>
                          </a:solidFill>
                          <a:effectLst/>
                          <a:latin typeface="Garamond" panose="02020404030301010803" pitchFamily="18" charset="0"/>
                        </a:rPr>
                        <a:t>FY </a:t>
                      </a:r>
                      <a:r>
                        <a:rPr lang="en-IN" sz="1400" b="1" i="0" u="none" strike="noStrike" dirty="0" smtClean="0">
                          <a:solidFill>
                            <a:srgbClr val="000000"/>
                          </a:solidFill>
                          <a:effectLst/>
                          <a:latin typeface="Garamond" panose="02020404030301010803" pitchFamily="18" charset="0"/>
                        </a:rPr>
                        <a:t>22</a:t>
                      </a:r>
                      <a:endParaRPr lang="en-IN" sz="1400" b="1" i="0" u="none" strike="noStrike" dirty="0">
                        <a:solidFill>
                          <a:srgbClr val="000000"/>
                        </a:solidFill>
                        <a:effectLst/>
                        <a:latin typeface="Garamond" panose="02020404030301010803" pitchFamily="18"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1400" b="1" i="1" u="none" strike="noStrike">
                          <a:solidFill>
                            <a:srgbClr val="000000"/>
                          </a:solidFill>
                          <a:effectLst/>
                          <a:latin typeface="Garamond" panose="02020404030301010803" pitchFamily="18" charset="0"/>
                        </a:rPr>
                        <a:t>YoY%</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xmlns="" val="3000402499"/>
                  </a:ext>
                </a:extLst>
              </a:tr>
              <a:tr h="330075">
                <a:tc>
                  <a:txBody>
                    <a:bodyPr/>
                    <a:lstStyle/>
                    <a:p>
                      <a:pPr algn="l" fontAlgn="b"/>
                      <a:r>
                        <a:rPr lang="en-IN" sz="1200" b="1" i="0" u="none" strike="noStrike">
                          <a:solidFill>
                            <a:srgbClr val="000000"/>
                          </a:solidFill>
                          <a:effectLst/>
                          <a:latin typeface="Garamond" panose="02020404030301010803" pitchFamily="18" charset="0"/>
                        </a:rPr>
                        <a:t>Revenue from Operations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effectLst/>
                          <a:latin typeface="Garamond" panose="02020404030301010803" pitchFamily="18" charset="0"/>
                        </a:rPr>
                        <a:t>371.23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0" u="none" strike="noStrike">
                          <a:solidFill>
                            <a:srgbClr val="000000"/>
                          </a:solidFill>
                          <a:effectLst/>
                          <a:latin typeface="Garamond" panose="02020404030301010803" pitchFamily="18" charset="0"/>
                        </a:rPr>
                        <a:t>318.30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1" u="none" strike="noStrike">
                          <a:solidFill>
                            <a:srgbClr val="000000"/>
                          </a:solidFill>
                          <a:effectLst/>
                          <a:latin typeface="Garamond" panose="02020404030301010803" pitchFamily="18" charset="0"/>
                        </a:rPr>
                        <a:t>16.6%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effectLst/>
                          <a:latin typeface="Garamond" panose="02020404030301010803" pitchFamily="18" charset="0"/>
                        </a:rPr>
                        <a:t>1700.22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0" u="none" strike="noStrike">
                          <a:solidFill>
                            <a:srgbClr val="000000"/>
                          </a:solidFill>
                          <a:effectLst/>
                          <a:latin typeface="Garamond" panose="02020404030301010803" pitchFamily="18" charset="0"/>
                        </a:rPr>
                        <a:t>1477.78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1" u="none" strike="noStrike">
                          <a:solidFill>
                            <a:srgbClr val="000000"/>
                          </a:solidFill>
                          <a:effectLst/>
                          <a:latin typeface="Garamond" panose="02020404030301010803" pitchFamily="18" charset="0"/>
                        </a:rPr>
                        <a:t>15.1%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61132002"/>
                  </a:ext>
                </a:extLst>
              </a:tr>
              <a:tr h="330075">
                <a:tc>
                  <a:txBody>
                    <a:bodyPr/>
                    <a:lstStyle/>
                    <a:p>
                      <a:pPr algn="l" fontAlgn="b"/>
                      <a:r>
                        <a:rPr lang="en-IN" sz="1200" b="0" i="0" u="none" strike="noStrike" dirty="0">
                          <a:solidFill>
                            <a:srgbClr val="000000"/>
                          </a:solidFill>
                          <a:effectLst/>
                          <a:latin typeface="Garamond" panose="02020404030301010803" pitchFamily="18" charset="0"/>
                        </a:rPr>
                        <a:t>COGS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effectLst/>
                          <a:latin typeface="Garamond" panose="02020404030301010803" pitchFamily="18" charset="0"/>
                        </a:rPr>
                        <a:t>229.48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0" u="none" strike="noStrike">
                          <a:solidFill>
                            <a:srgbClr val="000000"/>
                          </a:solidFill>
                          <a:effectLst/>
                          <a:latin typeface="Garamond" panose="02020404030301010803" pitchFamily="18" charset="0"/>
                        </a:rPr>
                        <a:t>189.25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1" u="none" strike="noStrike">
                          <a:solidFill>
                            <a:srgbClr val="000000"/>
                          </a:solidFill>
                          <a:effectLst/>
                          <a:latin typeface="Garamond" panose="02020404030301010803" pitchFamily="18" charset="0"/>
                        </a:rPr>
                        <a:t>21.3%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Garamond" panose="02020404030301010803" pitchFamily="18" charset="0"/>
                        </a:rPr>
                        <a:t>1115.45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0" u="none" strike="noStrike">
                          <a:solidFill>
                            <a:srgbClr val="000000"/>
                          </a:solidFill>
                          <a:effectLst/>
                          <a:latin typeface="Garamond" panose="02020404030301010803" pitchFamily="18" charset="0"/>
                        </a:rPr>
                        <a:t>939.09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1" u="none" strike="noStrike">
                          <a:solidFill>
                            <a:srgbClr val="000000"/>
                          </a:solidFill>
                          <a:effectLst/>
                          <a:latin typeface="Garamond" panose="02020404030301010803" pitchFamily="18" charset="0"/>
                        </a:rPr>
                        <a:t>18.8%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28115562"/>
                  </a:ext>
                </a:extLst>
              </a:tr>
              <a:tr h="330075">
                <a:tc>
                  <a:txBody>
                    <a:bodyPr/>
                    <a:lstStyle/>
                    <a:p>
                      <a:pPr algn="l" fontAlgn="b"/>
                      <a:r>
                        <a:rPr lang="en-IN" sz="1200" b="1" i="0" u="none" strike="noStrike" dirty="0">
                          <a:solidFill>
                            <a:srgbClr val="000000"/>
                          </a:solidFill>
                          <a:effectLst/>
                          <a:latin typeface="Garamond" panose="02020404030301010803" pitchFamily="18" charset="0"/>
                        </a:rPr>
                        <a:t>Gross Profit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effectLst/>
                          <a:latin typeface="Garamond" panose="02020404030301010803" pitchFamily="18" charset="0"/>
                        </a:rPr>
                        <a:t>141.75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0" u="none" strike="noStrike">
                          <a:solidFill>
                            <a:srgbClr val="000000"/>
                          </a:solidFill>
                          <a:effectLst/>
                          <a:latin typeface="Garamond" panose="02020404030301010803" pitchFamily="18" charset="0"/>
                        </a:rPr>
                        <a:t>129.05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1" u="none" strike="noStrike">
                          <a:solidFill>
                            <a:srgbClr val="000000"/>
                          </a:solidFill>
                          <a:effectLst/>
                          <a:latin typeface="Garamond" panose="02020404030301010803" pitchFamily="18" charset="0"/>
                        </a:rPr>
                        <a:t>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effectLst/>
                          <a:latin typeface="Garamond" panose="02020404030301010803" pitchFamily="18" charset="0"/>
                        </a:rPr>
                        <a:t>584.77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0" u="none" strike="noStrike">
                          <a:solidFill>
                            <a:srgbClr val="000000"/>
                          </a:solidFill>
                          <a:effectLst/>
                          <a:latin typeface="Garamond" panose="02020404030301010803" pitchFamily="18" charset="0"/>
                        </a:rPr>
                        <a:t>538.69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1" u="none" strike="noStrike">
                          <a:solidFill>
                            <a:srgbClr val="000000"/>
                          </a:solidFill>
                          <a:effectLst/>
                          <a:latin typeface="Garamond" panose="02020404030301010803" pitchFamily="18" charset="0"/>
                        </a:rPr>
                        <a:t>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28397947"/>
                  </a:ext>
                </a:extLst>
              </a:tr>
              <a:tr h="330075">
                <a:tc>
                  <a:txBody>
                    <a:bodyPr/>
                    <a:lstStyle/>
                    <a:p>
                      <a:pPr algn="l" fontAlgn="b"/>
                      <a:r>
                        <a:rPr lang="en-US" sz="1200" b="0" i="1" u="none" strike="noStrike">
                          <a:solidFill>
                            <a:srgbClr val="000000"/>
                          </a:solidFill>
                          <a:effectLst/>
                          <a:latin typeface="Garamond" panose="02020404030301010803" pitchFamily="18" charset="0"/>
                        </a:rPr>
                        <a:t>Gross Profit Margin(as a % of sales</a:t>
                      </a:r>
                    </a:p>
                  </a:txBody>
                  <a:tcPr marL="171450"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1" u="none" strike="noStrike">
                          <a:solidFill>
                            <a:srgbClr val="000000"/>
                          </a:solidFill>
                          <a:effectLst/>
                          <a:latin typeface="Garamond" panose="02020404030301010803" pitchFamily="18" charset="0"/>
                        </a:rPr>
                        <a:t>38.18%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1" u="none" strike="noStrike">
                          <a:solidFill>
                            <a:srgbClr val="000000"/>
                          </a:solidFill>
                          <a:effectLst/>
                          <a:latin typeface="Garamond" panose="02020404030301010803" pitchFamily="18" charset="0"/>
                        </a:rPr>
                        <a:t>40.54%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1" u="none" strike="noStrike">
                          <a:solidFill>
                            <a:srgbClr val="000000"/>
                          </a:solidFill>
                          <a:effectLst/>
                          <a:latin typeface="Garamond" panose="02020404030301010803" pitchFamily="18"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Garamond" panose="02020404030301010803" pitchFamily="18" charset="0"/>
                        </a:rPr>
                        <a:t>34.39%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0" u="none" strike="noStrike">
                          <a:solidFill>
                            <a:srgbClr val="000000"/>
                          </a:solidFill>
                          <a:effectLst/>
                          <a:latin typeface="Garamond" panose="02020404030301010803" pitchFamily="18" charset="0"/>
                        </a:rPr>
                        <a:t>36.45%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1" u="none" strike="noStrike">
                          <a:solidFill>
                            <a:srgbClr val="000000"/>
                          </a:solidFill>
                          <a:effectLst/>
                          <a:latin typeface="Garamond" panose="02020404030301010803" pitchFamily="18"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84278268"/>
                  </a:ext>
                </a:extLst>
              </a:tr>
              <a:tr h="330075">
                <a:tc>
                  <a:txBody>
                    <a:bodyPr/>
                    <a:lstStyle/>
                    <a:p>
                      <a:pPr algn="l" fontAlgn="b"/>
                      <a:r>
                        <a:rPr lang="en-IN" sz="1200" b="0" i="0" u="none" strike="noStrike">
                          <a:solidFill>
                            <a:srgbClr val="000000"/>
                          </a:solidFill>
                          <a:effectLst/>
                          <a:latin typeface="Garamond" panose="02020404030301010803" pitchFamily="18" charset="0"/>
                        </a:rPr>
                        <a:t>Employee Benefit Expenses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Garamond" panose="02020404030301010803" pitchFamily="18" charset="0"/>
                        </a:rPr>
                        <a:t>28.53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0" u="none" strike="noStrike">
                          <a:solidFill>
                            <a:srgbClr val="000000"/>
                          </a:solidFill>
                          <a:effectLst/>
                          <a:latin typeface="Garamond" panose="02020404030301010803" pitchFamily="18" charset="0"/>
                        </a:rPr>
                        <a:t>27.53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1" u="none" strike="noStrike">
                          <a:solidFill>
                            <a:srgbClr val="000000"/>
                          </a:solidFill>
                          <a:effectLst/>
                          <a:latin typeface="Garamond" panose="02020404030301010803" pitchFamily="18" charset="0"/>
                        </a:rPr>
                        <a:t>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Garamond" panose="02020404030301010803" pitchFamily="18" charset="0"/>
                        </a:rPr>
                        <a:t>126.26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0" u="none" strike="noStrike">
                          <a:solidFill>
                            <a:srgbClr val="000000"/>
                          </a:solidFill>
                          <a:effectLst/>
                          <a:latin typeface="Garamond" panose="02020404030301010803" pitchFamily="18" charset="0"/>
                        </a:rPr>
                        <a:t>120.50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1" u="none" strike="noStrike">
                          <a:solidFill>
                            <a:srgbClr val="000000"/>
                          </a:solidFill>
                          <a:effectLst/>
                          <a:latin typeface="Garamond" panose="02020404030301010803" pitchFamily="18" charset="0"/>
                        </a:rPr>
                        <a:t>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33350794"/>
                  </a:ext>
                </a:extLst>
              </a:tr>
              <a:tr h="330075">
                <a:tc>
                  <a:txBody>
                    <a:bodyPr/>
                    <a:lstStyle/>
                    <a:p>
                      <a:pPr algn="l" fontAlgn="b"/>
                      <a:r>
                        <a:rPr lang="en-IN" sz="1200" b="0" i="0" u="none" strike="noStrike">
                          <a:solidFill>
                            <a:srgbClr val="000000"/>
                          </a:solidFill>
                          <a:effectLst/>
                          <a:latin typeface="Garamond" panose="02020404030301010803" pitchFamily="18" charset="0"/>
                        </a:rPr>
                        <a:t>Other expenses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Garamond" panose="02020404030301010803" pitchFamily="18" charset="0"/>
                        </a:rPr>
                        <a:t>35.35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0" u="none" strike="noStrike">
                          <a:solidFill>
                            <a:srgbClr val="000000"/>
                          </a:solidFill>
                          <a:effectLst/>
                          <a:latin typeface="Garamond" panose="02020404030301010803" pitchFamily="18" charset="0"/>
                        </a:rPr>
                        <a:t>36.43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1" u="none" strike="noStrike">
                          <a:solidFill>
                            <a:srgbClr val="000000"/>
                          </a:solidFill>
                          <a:effectLst/>
                          <a:latin typeface="Garamond" panose="02020404030301010803" pitchFamily="18" charset="0"/>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Garamond" panose="02020404030301010803" pitchFamily="18" charset="0"/>
                        </a:rPr>
                        <a:t>179.81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0" u="none" strike="noStrike">
                          <a:solidFill>
                            <a:srgbClr val="000000"/>
                          </a:solidFill>
                          <a:effectLst/>
                          <a:latin typeface="Garamond" panose="02020404030301010803" pitchFamily="18" charset="0"/>
                        </a:rPr>
                        <a:t>154.81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1" u="none" strike="noStrike">
                          <a:solidFill>
                            <a:srgbClr val="000000"/>
                          </a:solidFill>
                          <a:effectLst/>
                          <a:latin typeface="Garamond" panose="02020404030301010803" pitchFamily="18" charset="0"/>
                        </a:rPr>
                        <a:t>16.1%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48852401"/>
                  </a:ext>
                </a:extLst>
              </a:tr>
              <a:tr h="330075">
                <a:tc>
                  <a:txBody>
                    <a:bodyPr/>
                    <a:lstStyle/>
                    <a:p>
                      <a:pPr algn="l" fontAlgn="b"/>
                      <a:r>
                        <a:rPr lang="en-IN" sz="1200" b="1" i="0" u="none" strike="noStrike">
                          <a:solidFill>
                            <a:srgbClr val="000000"/>
                          </a:solidFill>
                          <a:effectLst/>
                          <a:latin typeface="Garamond" panose="02020404030301010803" pitchFamily="18" charset="0"/>
                        </a:rPr>
                        <a:t>EBITDA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0" u="none" strike="noStrike">
                          <a:solidFill>
                            <a:srgbClr val="000000"/>
                          </a:solidFill>
                          <a:effectLst/>
                          <a:latin typeface="Garamond" panose="02020404030301010803" pitchFamily="18" charset="0"/>
                        </a:rPr>
                        <a:t>77.87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0" u="none" strike="noStrike">
                          <a:solidFill>
                            <a:srgbClr val="000000"/>
                          </a:solidFill>
                          <a:effectLst/>
                          <a:latin typeface="Garamond" panose="02020404030301010803" pitchFamily="18" charset="0"/>
                        </a:rPr>
                        <a:t>65.08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1" u="none" strike="noStrike">
                          <a:solidFill>
                            <a:srgbClr val="000000"/>
                          </a:solidFill>
                          <a:effectLst/>
                          <a:latin typeface="Garamond" panose="02020404030301010803" pitchFamily="18" charset="0"/>
                        </a:rPr>
                        <a:t>19.7%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0" u="none" strike="noStrike">
                          <a:solidFill>
                            <a:srgbClr val="000000"/>
                          </a:solidFill>
                          <a:effectLst/>
                          <a:latin typeface="Garamond" panose="02020404030301010803" pitchFamily="18" charset="0"/>
                        </a:rPr>
                        <a:t>278.70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0" u="none" strike="noStrike">
                          <a:solidFill>
                            <a:srgbClr val="000000"/>
                          </a:solidFill>
                          <a:effectLst/>
                          <a:latin typeface="Garamond" panose="02020404030301010803" pitchFamily="18" charset="0"/>
                        </a:rPr>
                        <a:t>263.38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1" u="none" strike="noStrike">
                          <a:solidFill>
                            <a:srgbClr val="000000"/>
                          </a:solidFill>
                          <a:effectLst/>
                          <a:latin typeface="Garamond" panose="02020404030301010803" pitchFamily="18" charset="0"/>
                        </a:rPr>
                        <a:t>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xmlns="" val="1146786829"/>
                  </a:ext>
                </a:extLst>
              </a:tr>
              <a:tr h="330075">
                <a:tc>
                  <a:txBody>
                    <a:bodyPr/>
                    <a:lstStyle/>
                    <a:p>
                      <a:pPr algn="l" fontAlgn="b"/>
                      <a:r>
                        <a:rPr lang="en-US" sz="1200" b="1" i="1" u="none" strike="noStrike">
                          <a:solidFill>
                            <a:srgbClr val="000000"/>
                          </a:solidFill>
                          <a:effectLst/>
                          <a:latin typeface="Garamond" panose="02020404030301010803" pitchFamily="18" charset="0"/>
                        </a:rPr>
                        <a:t>EBITDA Margin(as a % of sales</a:t>
                      </a:r>
                    </a:p>
                  </a:txBody>
                  <a:tcPr marL="857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1" u="none" strike="noStrike">
                          <a:solidFill>
                            <a:srgbClr val="000000"/>
                          </a:solidFill>
                          <a:effectLst/>
                          <a:latin typeface="Garamond" panose="02020404030301010803" pitchFamily="18" charset="0"/>
                        </a:rPr>
                        <a:t>20.98%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1" u="none" strike="noStrike">
                          <a:solidFill>
                            <a:srgbClr val="000000"/>
                          </a:solidFill>
                          <a:effectLst/>
                          <a:latin typeface="Garamond" panose="02020404030301010803" pitchFamily="18" charset="0"/>
                        </a:rPr>
                        <a:t>20.45%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1" u="none" strike="noStrike">
                          <a:solidFill>
                            <a:srgbClr val="000000"/>
                          </a:solidFill>
                          <a:effectLst/>
                          <a:latin typeface="Garamond" panose="02020404030301010803" pitchFamily="18"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0" u="none" strike="noStrike">
                          <a:solidFill>
                            <a:srgbClr val="000000"/>
                          </a:solidFill>
                          <a:effectLst/>
                          <a:latin typeface="Garamond" panose="02020404030301010803" pitchFamily="18" charset="0"/>
                        </a:rPr>
                        <a:t>16.39%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0" u="none" strike="noStrike">
                          <a:solidFill>
                            <a:srgbClr val="000000"/>
                          </a:solidFill>
                          <a:effectLst/>
                          <a:latin typeface="Garamond" panose="02020404030301010803" pitchFamily="18" charset="0"/>
                        </a:rPr>
                        <a:t>17.82%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1" u="none" strike="noStrike">
                          <a:solidFill>
                            <a:srgbClr val="000000"/>
                          </a:solidFill>
                          <a:effectLst/>
                          <a:latin typeface="Garamond" panose="02020404030301010803" pitchFamily="18"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xmlns="" val="2162346651"/>
                  </a:ext>
                </a:extLst>
              </a:tr>
              <a:tr h="330075">
                <a:tc>
                  <a:txBody>
                    <a:bodyPr/>
                    <a:lstStyle/>
                    <a:p>
                      <a:pPr algn="l" fontAlgn="b"/>
                      <a:r>
                        <a:rPr lang="en-IN" sz="1200" b="0" i="0" u="none" strike="noStrike">
                          <a:solidFill>
                            <a:srgbClr val="000000"/>
                          </a:solidFill>
                          <a:effectLst/>
                          <a:latin typeface="Garamond" panose="02020404030301010803" pitchFamily="18" charset="0"/>
                        </a:rPr>
                        <a:t>Depreciation and amortisation expenses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Garamond" panose="02020404030301010803" pitchFamily="18" charset="0"/>
                        </a:rPr>
                        <a:t>5.10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0" u="none" strike="noStrike">
                          <a:solidFill>
                            <a:srgbClr val="000000"/>
                          </a:solidFill>
                          <a:effectLst/>
                          <a:latin typeface="Garamond" panose="02020404030301010803" pitchFamily="18" charset="0"/>
                        </a:rPr>
                        <a:t>4.45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1" u="none" strike="noStrike">
                          <a:solidFill>
                            <a:srgbClr val="000000"/>
                          </a:solidFill>
                          <a:effectLst/>
                          <a:latin typeface="Garamond" panose="02020404030301010803" pitchFamily="18" charset="0"/>
                        </a:rPr>
                        <a:t>14.6%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Garamond" panose="02020404030301010803" pitchFamily="18" charset="0"/>
                        </a:rPr>
                        <a:t>17.61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0" u="none" strike="noStrike">
                          <a:solidFill>
                            <a:srgbClr val="000000"/>
                          </a:solidFill>
                          <a:effectLst/>
                          <a:latin typeface="Garamond" panose="02020404030301010803" pitchFamily="18" charset="0"/>
                        </a:rPr>
                        <a:t>16.28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1" u="none" strike="noStrike">
                          <a:solidFill>
                            <a:srgbClr val="000000"/>
                          </a:solidFill>
                          <a:effectLst/>
                          <a:latin typeface="Garamond" panose="02020404030301010803" pitchFamily="18" charset="0"/>
                        </a:rPr>
                        <a:t>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50678505"/>
                  </a:ext>
                </a:extLst>
              </a:tr>
              <a:tr h="330075">
                <a:tc>
                  <a:txBody>
                    <a:bodyPr/>
                    <a:lstStyle/>
                    <a:p>
                      <a:pPr algn="l" fontAlgn="b"/>
                      <a:r>
                        <a:rPr lang="en-IN" sz="1200" b="1" i="0" u="none" strike="noStrike">
                          <a:solidFill>
                            <a:srgbClr val="000000"/>
                          </a:solidFill>
                          <a:effectLst/>
                          <a:latin typeface="Garamond" panose="02020404030301010803" pitchFamily="18" charset="0"/>
                        </a:rPr>
                        <a:t>EBIT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effectLst/>
                          <a:latin typeface="Garamond" panose="02020404030301010803" pitchFamily="18" charset="0"/>
                        </a:rPr>
                        <a:t>72.77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0" u="none" strike="noStrike">
                          <a:solidFill>
                            <a:srgbClr val="000000"/>
                          </a:solidFill>
                          <a:effectLst/>
                          <a:latin typeface="Garamond" panose="02020404030301010803" pitchFamily="18" charset="0"/>
                        </a:rPr>
                        <a:t>60.63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1" u="none" strike="noStrike">
                          <a:solidFill>
                            <a:srgbClr val="000000"/>
                          </a:solidFill>
                          <a:effectLst/>
                          <a:latin typeface="Garamond" panose="02020404030301010803" pitchFamily="18" charset="0"/>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effectLst/>
                          <a:latin typeface="Garamond" panose="02020404030301010803" pitchFamily="18" charset="0"/>
                        </a:rPr>
                        <a:t>261.09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0" u="none" strike="noStrike">
                          <a:solidFill>
                            <a:srgbClr val="000000"/>
                          </a:solidFill>
                          <a:effectLst/>
                          <a:latin typeface="Garamond" panose="02020404030301010803" pitchFamily="18" charset="0"/>
                        </a:rPr>
                        <a:t>247.10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1" u="none" strike="noStrike">
                          <a:solidFill>
                            <a:srgbClr val="000000"/>
                          </a:solidFill>
                          <a:effectLst/>
                          <a:latin typeface="Garamond" panose="02020404030301010803" pitchFamily="18" charset="0"/>
                        </a:rPr>
                        <a:t>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8187164"/>
                  </a:ext>
                </a:extLst>
              </a:tr>
              <a:tr h="330075">
                <a:tc>
                  <a:txBody>
                    <a:bodyPr/>
                    <a:lstStyle/>
                    <a:p>
                      <a:pPr algn="l" fontAlgn="b"/>
                      <a:r>
                        <a:rPr lang="en-US" sz="1200" b="1" i="1" u="none" strike="noStrike">
                          <a:solidFill>
                            <a:srgbClr val="000000"/>
                          </a:solidFill>
                          <a:effectLst/>
                          <a:latin typeface="Garamond" panose="02020404030301010803" pitchFamily="18" charset="0"/>
                        </a:rPr>
                        <a:t>EBIT Margin(as a % of sales</a:t>
                      </a:r>
                    </a:p>
                  </a:txBody>
                  <a:tcPr marL="857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1" u="none" strike="noStrike">
                          <a:solidFill>
                            <a:srgbClr val="000000"/>
                          </a:solidFill>
                          <a:effectLst/>
                          <a:latin typeface="Garamond" panose="02020404030301010803" pitchFamily="18" charset="0"/>
                        </a:rPr>
                        <a:t>19.60%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1" u="none" strike="noStrike">
                          <a:solidFill>
                            <a:srgbClr val="000000"/>
                          </a:solidFill>
                          <a:effectLst/>
                          <a:latin typeface="Garamond" panose="02020404030301010803" pitchFamily="18" charset="0"/>
                        </a:rPr>
                        <a:t>19.05%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1" u="none" strike="noStrike">
                          <a:solidFill>
                            <a:srgbClr val="000000"/>
                          </a:solidFill>
                          <a:effectLst/>
                          <a:latin typeface="Garamond" panose="02020404030301010803" pitchFamily="18"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effectLst/>
                          <a:latin typeface="Garamond" panose="02020404030301010803" pitchFamily="18" charset="0"/>
                        </a:rPr>
                        <a:t>15.36%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0" u="none" strike="noStrike">
                          <a:solidFill>
                            <a:srgbClr val="000000"/>
                          </a:solidFill>
                          <a:effectLst/>
                          <a:latin typeface="Garamond" panose="02020404030301010803" pitchFamily="18" charset="0"/>
                        </a:rPr>
                        <a:t>16.72%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1" u="none" strike="noStrike">
                          <a:solidFill>
                            <a:srgbClr val="000000"/>
                          </a:solidFill>
                          <a:effectLst/>
                          <a:latin typeface="Garamond" panose="02020404030301010803" pitchFamily="18"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106603592"/>
                  </a:ext>
                </a:extLst>
              </a:tr>
              <a:tr h="330075">
                <a:tc>
                  <a:txBody>
                    <a:bodyPr/>
                    <a:lstStyle/>
                    <a:p>
                      <a:pPr algn="l" fontAlgn="b"/>
                      <a:r>
                        <a:rPr lang="en-IN" sz="1200" b="0" i="0" u="none" strike="noStrike">
                          <a:solidFill>
                            <a:srgbClr val="000000"/>
                          </a:solidFill>
                          <a:effectLst/>
                          <a:latin typeface="Garamond" panose="02020404030301010803" pitchFamily="18" charset="0"/>
                        </a:rPr>
                        <a:t>Finance Cost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Garamond" panose="02020404030301010803" pitchFamily="18" charset="0"/>
                        </a:rPr>
                        <a:t>0.77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0" u="none" strike="noStrike">
                          <a:solidFill>
                            <a:srgbClr val="000000"/>
                          </a:solidFill>
                          <a:effectLst/>
                          <a:latin typeface="Garamond" panose="02020404030301010803" pitchFamily="18" charset="0"/>
                        </a:rPr>
                        <a:t>0.76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1" u="none" strike="noStrike">
                          <a:solidFill>
                            <a:srgbClr val="000000"/>
                          </a:solidFill>
                          <a:effectLst/>
                          <a:latin typeface="Garamond" panose="02020404030301010803" pitchFamily="18" charset="0"/>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Garamond" panose="02020404030301010803" pitchFamily="18" charset="0"/>
                        </a:rPr>
                        <a:t>3.12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0" u="none" strike="noStrike">
                          <a:solidFill>
                            <a:srgbClr val="000000"/>
                          </a:solidFill>
                          <a:effectLst/>
                          <a:latin typeface="Garamond" panose="02020404030301010803" pitchFamily="18" charset="0"/>
                        </a:rPr>
                        <a:t>3.20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1" u="none" strike="noStrike">
                          <a:solidFill>
                            <a:srgbClr val="000000"/>
                          </a:solidFill>
                          <a:effectLst/>
                          <a:latin typeface="Garamond" panose="02020404030301010803" pitchFamily="18"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4134621"/>
                  </a:ext>
                </a:extLst>
              </a:tr>
              <a:tr h="330075">
                <a:tc>
                  <a:txBody>
                    <a:bodyPr/>
                    <a:lstStyle/>
                    <a:p>
                      <a:pPr algn="l" fontAlgn="b"/>
                      <a:r>
                        <a:rPr lang="en-IN" sz="1200" b="0" i="0" u="none" strike="noStrike">
                          <a:solidFill>
                            <a:srgbClr val="000000"/>
                          </a:solidFill>
                          <a:effectLst/>
                          <a:latin typeface="Garamond" panose="02020404030301010803" pitchFamily="18" charset="0"/>
                        </a:rPr>
                        <a:t>Other Income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Garamond" panose="02020404030301010803" pitchFamily="18" charset="0"/>
                        </a:rPr>
                        <a:t>14.74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0" u="none" strike="noStrike">
                          <a:solidFill>
                            <a:srgbClr val="000000"/>
                          </a:solidFill>
                          <a:effectLst/>
                          <a:latin typeface="Garamond" panose="02020404030301010803" pitchFamily="18" charset="0"/>
                        </a:rPr>
                        <a:t>12.19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1" u="none" strike="noStrike">
                          <a:solidFill>
                            <a:srgbClr val="000000"/>
                          </a:solidFill>
                          <a:effectLst/>
                          <a:latin typeface="Garamond" panose="02020404030301010803" pitchFamily="18" charset="0"/>
                        </a:rPr>
                        <a:t>20.9%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Garamond" panose="02020404030301010803" pitchFamily="18" charset="0"/>
                        </a:rPr>
                        <a:t>44.76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0" u="none" strike="noStrike">
                          <a:solidFill>
                            <a:srgbClr val="000000"/>
                          </a:solidFill>
                          <a:effectLst/>
                          <a:latin typeface="Garamond" panose="02020404030301010803" pitchFamily="18" charset="0"/>
                        </a:rPr>
                        <a:t>33.59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1" u="none" strike="noStrike">
                          <a:solidFill>
                            <a:srgbClr val="000000"/>
                          </a:solidFill>
                          <a:effectLst/>
                          <a:latin typeface="Garamond" panose="02020404030301010803" pitchFamily="18" charset="0"/>
                        </a:rPr>
                        <a:t>33.3%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20034693"/>
                  </a:ext>
                </a:extLst>
              </a:tr>
              <a:tr h="330075">
                <a:tc>
                  <a:txBody>
                    <a:bodyPr/>
                    <a:lstStyle/>
                    <a:p>
                      <a:pPr algn="l" fontAlgn="b"/>
                      <a:r>
                        <a:rPr lang="en-IN" sz="1200" b="1" i="0" u="none" strike="noStrike">
                          <a:solidFill>
                            <a:srgbClr val="000000"/>
                          </a:solidFill>
                          <a:effectLst/>
                          <a:latin typeface="Garamond" panose="02020404030301010803" pitchFamily="18" charset="0"/>
                        </a:rPr>
                        <a:t>PBT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effectLst/>
                          <a:latin typeface="Garamond" panose="02020404030301010803" pitchFamily="18" charset="0"/>
                        </a:rPr>
                        <a:t>86.75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0" u="none" strike="noStrike">
                          <a:solidFill>
                            <a:srgbClr val="000000"/>
                          </a:solidFill>
                          <a:effectLst/>
                          <a:latin typeface="Garamond" panose="02020404030301010803" pitchFamily="18" charset="0"/>
                        </a:rPr>
                        <a:t>72.06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1" u="none" strike="noStrike">
                          <a:solidFill>
                            <a:srgbClr val="000000"/>
                          </a:solidFill>
                          <a:effectLst/>
                          <a:latin typeface="Garamond" panose="02020404030301010803" pitchFamily="18" charset="0"/>
                        </a:rPr>
                        <a:t>20.4%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effectLst/>
                          <a:latin typeface="Garamond" panose="02020404030301010803" pitchFamily="18" charset="0"/>
                        </a:rPr>
                        <a:t>302.73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0" u="none" strike="noStrike">
                          <a:solidFill>
                            <a:srgbClr val="000000"/>
                          </a:solidFill>
                          <a:effectLst/>
                          <a:latin typeface="Garamond" panose="02020404030301010803" pitchFamily="18" charset="0"/>
                        </a:rPr>
                        <a:t>277.48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1" u="none" strike="noStrike">
                          <a:solidFill>
                            <a:srgbClr val="000000"/>
                          </a:solidFill>
                          <a:effectLst/>
                          <a:latin typeface="Garamond" panose="02020404030301010803" pitchFamily="18" charset="0"/>
                        </a:rPr>
                        <a:t>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84030563"/>
                  </a:ext>
                </a:extLst>
              </a:tr>
              <a:tr h="330075">
                <a:tc>
                  <a:txBody>
                    <a:bodyPr/>
                    <a:lstStyle/>
                    <a:p>
                      <a:pPr algn="l" fontAlgn="b"/>
                      <a:r>
                        <a:rPr lang="en-IN" sz="1200" b="0" i="0" u="none" strike="noStrike">
                          <a:solidFill>
                            <a:srgbClr val="000000"/>
                          </a:solidFill>
                          <a:effectLst/>
                          <a:latin typeface="Garamond" panose="02020404030301010803" pitchFamily="18" charset="0"/>
                        </a:rPr>
                        <a:t>Total tax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Garamond" panose="02020404030301010803" pitchFamily="18" charset="0"/>
                        </a:rPr>
                        <a:t>21.44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0" u="none" strike="noStrike">
                          <a:solidFill>
                            <a:srgbClr val="000000"/>
                          </a:solidFill>
                          <a:effectLst/>
                          <a:latin typeface="Garamond" panose="02020404030301010803" pitchFamily="18" charset="0"/>
                        </a:rPr>
                        <a:t>17.77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1" u="none" strike="noStrike">
                          <a:solidFill>
                            <a:srgbClr val="000000"/>
                          </a:solidFill>
                          <a:effectLst/>
                          <a:latin typeface="Garamond" panose="02020404030301010803" pitchFamily="18" charset="0"/>
                        </a:rPr>
                        <a:t>20.7%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Garamond" panose="02020404030301010803" pitchFamily="18" charset="0"/>
                        </a:rPr>
                        <a:t>69.22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0" u="none" strike="noStrike">
                          <a:solidFill>
                            <a:srgbClr val="000000"/>
                          </a:solidFill>
                          <a:effectLst/>
                          <a:latin typeface="Garamond" panose="02020404030301010803" pitchFamily="18" charset="0"/>
                        </a:rPr>
                        <a:t>68.70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0" i="1" u="none" strike="noStrike">
                          <a:solidFill>
                            <a:srgbClr val="000000"/>
                          </a:solidFill>
                          <a:effectLst/>
                          <a:latin typeface="Garamond" panose="02020404030301010803" pitchFamily="18" charset="0"/>
                        </a:rPr>
                        <a:t>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22534183"/>
                  </a:ext>
                </a:extLst>
              </a:tr>
              <a:tr h="330075">
                <a:tc>
                  <a:txBody>
                    <a:bodyPr/>
                    <a:lstStyle/>
                    <a:p>
                      <a:pPr algn="l" fontAlgn="b"/>
                      <a:r>
                        <a:rPr lang="en-IN" sz="1200" b="1" i="0" u="none" strike="noStrike">
                          <a:solidFill>
                            <a:srgbClr val="000000"/>
                          </a:solidFill>
                          <a:effectLst/>
                          <a:latin typeface="Garamond" panose="02020404030301010803" pitchFamily="18" charset="0"/>
                        </a:rPr>
                        <a:t>PAT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0" u="none" strike="noStrike">
                          <a:solidFill>
                            <a:srgbClr val="000000"/>
                          </a:solidFill>
                          <a:effectLst/>
                          <a:latin typeface="Garamond" panose="02020404030301010803" pitchFamily="18" charset="0"/>
                        </a:rPr>
                        <a:t>65.31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0" u="none" strike="noStrike">
                          <a:solidFill>
                            <a:srgbClr val="000000"/>
                          </a:solidFill>
                          <a:effectLst/>
                          <a:latin typeface="Garamond" panose="02020404030301010803" pitchFamily="18" charset="0"/>
                        </a:rPr>
                        <a:t>54.29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1" u="none" strike="noStrike">
                          <a:solidFill>
                            <a:srgbClr val="000000"/>
                          </a:solidFill>
                          <a:effectLst/>
                          <a:latin typeface="Garamond" panose="02020404030301010803" pitchFamily="18" charset="0"/>
                        </a:rPr>
                        <a:t>20.3%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0" u="none" strike="noStrike">
                          <a:solidFill>
                            <a:srgbClr val="000000"/>
                          </a:solidFill>
                          <a:effectLst/>
                          <a:latin typeface="Garamond" panose="02020404030301010803" pitchFamily="18" charset="0"/>
                        </a:rPr>
                        <a:t>233.51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0" u="none" strike="noStrike">
                          <a:solidFill>
                            <a:srgbClr val="000000"/>
                          </a:solidFill>
                          <a:effectLst/>
                          <a:latin typeface="Garamond" panose="02020404030301010803" pitchFamily="18" charset="0"/>
                        </a:rPr>
                        <a:t>208.78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1" u="none" strike="noStrike">
                          <a:solidFill>
                            <a:srgbClr val="000000"/>
                          </a:solidFill>
                          <a:effectLst/>
                          <a:latin typeface="Garamond" panose="02020404030301010803" pitchFamily="18" charset="0"/>
                        </a:rPr>
                        <a:t>11.8%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xmlns="" val="708028963"/>
                  </a:ext>
                </a:extLst>
              </a:tr>
              <a:tr h="330075">
                <a:tc>
                  <a:txBody>
                    <a:bodyPr/>
                    <a:lstStyle/>
                    <a:p>
                      <a:pPr algn="l" fontAlgn="b"/>
                      <a:r>
                        <a:rPr lang="en-US" sz="1200" b="1" i="1" u="none" strike="noStrike">
                          <a:solidFill>
                            <a:srgbClr val="000000"/>
                          </a:solidFill>
                          <a:effectLst/>
                          <a:latin typeface="Garamond" panose="02020404030301010803" pitchFamily="18" charset="0"/>
                        </a:rPr>
                        <a:t>PAT Margin(as a % of sales</a:t>
                      </a:r>
                    </a:p>
                  </a:txBody>
                  <a:tcPr marL="857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1" u="none" strike="noStrike">
                          <a:solidFill>
                            <a:srgbClr val="000000"/>
                          </a:solidFill>
                          <a:effectLst/>
                          <a:latin typeface="Garamond" panose="02020404030301010803" pitchFamily="18" charset="0"/>
                        </a:rPr>
                        <a:t>17.59%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1" u="none" strike="noStrike">
                          <a:solidFill>
                            <a:srgbClr val="000000"/>
                          </a:solidFill>
                          <a:effectLst/>
                          <a:latin typeface="Garamond" panose="02020404030301010803" pitchFamily="18" charset="0"/>
                        </a:rPr>
                        <a:t>17.06%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1" u="none" strike="noStrike">
                          <a:solidFill>
                            <a:srgbClr val="000000"/>
                          </a:solidFill>
                          <a:effectLst/>
                          <a:latin typeface="Garamond" panose="02020404030301010803" pitchFamily="18" charset="0"/>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0" u="none" strike="noStrike">
                          <a:solidFill>
                            <a:srgbClr val="000000"/>
                          </a:solidFill>
                          <a:effectLst/>
                          <a:latin typeface="Garamond" panose="02020404030301010803" pitchFamily="18" charset="0"/>
                        </a:rPr>
                        <a:t>13.73%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0" u="none" strike="noStrike">
                          <a:solidFill>
                            <a:srgbClr val="000000"/>
                          </a:solidFill>
                          <a:effectLst/>
                          <a:latin typeface="Garamond" panose="02020404030301010803" pitchFamily="18" charset="0"/>
                        </a:rPr>
                        <a:t>14.13%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1" u="none" strike="noStrike">
                          <a:solidFill>
                            <a:srgbClr val="000000"/>
                          </a:solidFill>
                          <a:effectLst/>
                          <a:latin typeface="Garamond" panose="02020404030301010803" pitchFamily="18" charset="0"/>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xmlns="" val="3052229322"/>
                  </a:ext>
                </a:extLst>
              </a:tr>
              <a:tr h="330075">
                <a:tc>
                  <a:txBody>
                    <a:bodyPr/>
                    <a:lstStyle/>
                    <a:p>
                      <a:pPr algn="l" fontAlgn="b"/>
                      <a:r>
                        <a:rPr lang="en-IN" sz="1200" b="1" i="0" u="none" strike="noStrike">
                          <a:solidFill>
                            <a:srgbClr val="000000"/>
                          </a:solidFill>
                          <a:effectLst/>
                          <a:latin typeface="Garamond" panose="02020404030301010803" pitchFamily="18" charset="0"/>
                        </a:rPr>
                        <a:t>Basic EPS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effectLst/>
                          <a:latin typeface="Garamond" panose="02020404030301010803" pitchFamily="18" charset="0"/>
                        </a:rPr>
                        <a:t>14.24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0" u="none" strike="noStrike">
                          <a:solidFill>
                            <a:srgbClr val="000000"/>
                          </a:solidFill>
                          <a:effectLst/>
                          <a:latin typeface="Garamond" panose="02020404030301010803" pitchFamily="18" charset="0"/>
                        </a:rPr>
                        <a:t>11.65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1" u="none" strike="noStrike">
                          <a:solidFill>
                            <a:srgbClr val="000000"/>
                          </a:solidFill>
                          <a:effectLst/>
                          <a:latin typeface="Garamond" panose="02020404030301010803" pitchFamily="18" charset="0"/>
                        </a:rPr>
                        <a:t>22.2%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effectLst/>
                          <a:latin typeface="Garamond" panose="02020404030301010803" pitchFamily="18" charset="0"/>
                        </a:rPr>
                        <a:t>50.35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0" u="none" strike="noStrike">
                          <a:solidFill>
                            <a:srgbClr val="000000"/>
                          </a:solidFill>
                          <a:effectLst/>
                          <a:latin typeface="Garamond" panose="02020404030301010803" pitchFamily="18" charset="0"/>
                        </a:rPr>
                        <a:t>44.82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IN" sz="1400" b="1" i="1" u="none" strike="noStrike" dirty="0">
                          <a:solidFill>
                            <a:srgbClr val="000000"/>
                          </a:solidFill>
                          <a:effectLst/>
                          <a:latin typeface="Garamond" panose="02020404030301010803" pitchFamily="18" charset="0"/>
                        </a:rPr>
                        <a:t>12.3%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146911891"/>
                  </a:ext>
                </a:extLst>
              </a:tr>
            </a:tbl>
          </a:graphicData>
        </a:graphic>
      </p:graphicFrame>
    </p:spTree>
    <p:extLst>
      <p:ext uri="{BB962C8B-B14F-4D97-AF65-F5344CB8AC3E}">
        <p14:creationId xmlns:p14="http://schemas.microsoft.com/office/powerpoint/2010/main" val="11985864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8">
            <a:extLst>
              <a:ext uri="{FF2B5EF4-FFF2-40B4-BE49-F238E27FC236}">
                <a16:creationId xmlns:a16="http://schemas.microsoft.com/office/drawing/2014/main" xmlns="" id="{32921C23-37BB-40C1-8969-A9618752948F}"/>
              </a:ext>
            </a:extLst>
          </p:cNvPr>
          <p:cNvSpPr txBox="1">
            <a:spLocks/>
          </p:cNvSpPr>
          <p:nvPr/>
        </p:nvSpPr>
        <p:spPr>
          <a:xfrm>
            <a:off x="561110" y="185018"/>
            <a:ext cx="12448307" cy="784802"/>
          </a:xfrm>
          <a:prstGeom prst="rect">
            <a:avLst/>
          </a:prstGeom>
        </p:spPr>
        <p:txBody>
          <a:bodyPr anchor="ctr">
            <a:normAutofit fontScale="97500"/>
          </a:bodyPr>
          <a:lstStyle>
            <a:lvl1pPr algn="l" defTabSz="1079906" rtl="0" eaLnBrk="1" latinLnBrk="0" hangingPunct="1">
              <a:lnSpc>
                <a:spcPct val="90000"/>
              </a:lnSpc>
              <a:spcBef>
                <a:spcPct val="0"/>
              </a:spcBef>
              <a:buNone/>
              <a:defRPr sz="5196" kern="1200">
                <a:solidFill>
                  <a:schemeClr val="tx1"/>
                </a:solidFill>
                <a:latin typeface="+mj-lt"/>
                <a:ea typeface="+mj-ea"/>
                <a:cs typeface="+mj-cs"/>
              </a:defRPr>
            </a:lvl1pPr>
          </a:lstStyle>
          <a:p>
            <a:r>
              <a:rPr lang="en-US" sz="3600" dirty="0" smtClean="0">
                <a:latin typeface="+mn-lt"/>
              </a:rPr>
              <a:t>Q4 FY2022-23 </a:t>
            </a:r>
            <a:r>
              <a:rPr lang="en-US" sz="3600" dirty="0">
                <a:latin typeface="+mn-lt"/>
              </a:rPr>
              <a:t>Revenue Mix (By Geography and </a:t>
            </a:r>
            <a:r>
              <a:rPr lang="en-US" sz="3600" dirty="0"/>
              <a:t>Segment</a:t>
            </a:r>
            <a:r>
              <a:rPr lang="en-US" sz="3600" dirty="0">
                <a:latin typeface="+mn-lt"/>
              </a:rPr>
              <a:t>)</a:t>
            </a:r>
          </a:p>
        </p:txBody>
      </p:sp>
      <p:sp>
        <p:nvSpPr>
          <p:cNvPr id="17" name="Rectangle 16">
            <a:extLst>
              <a:ext uri="{FF2B5EF4-FFF2-40B4-BE49-F238E27FC236}">
                <a16:creationId xmlns:a16="http://schemas.microsoft.com/office/drawing/2014/main" xmlns="" id="{EC0CA667-52D5-4211-9C10-978E36139A2D}"/>
              </a:ext>
            </a:extLst>
          </p:cNvPr>
          <p:cNvSpPr/>
          <p:nvPr/>
        </p:nvSpPr>
        <p:spPr>
          <a:xfrm>
            <a:off x="840384" y="6790266"/>
            <a:ext cx="12719445" cy="6221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spcBef>
                <a:spcPts val="300"/>
              </a:spcBef>
              <a:spcAft>
                <a:spcPts val="300"/>
              </a:spcAft>
              <a:buFont typeface="Arial" panose="020B0604020202020204" pitchFamily="34" charset="0"/>
              <a:buChar char="•"/>
            </a:pPr>
            <a:r>
              <a:rPr lang="en-GB" sz="2000" b="1" dirty="0">
                <a:solidFill>
                  <a:sysClr val="windowText" lastClr="000000"/>
                </a:solidFill>
                <a:cs typeface="Times New Roman" panose="02020603050405020304" pitchFamily="18" charset="0"/>
              </a:rPr>
              <a:t>Well diversified portfolio across business segment and key geographies </a:t>
            </a:r>
          </a:p>
        </p:txBody>
      </p:sp>
      <p:sp>
        <p:nvSpPr>
          <p:cNvPr id="22" name="TextBox 21">
            <a:extLst>
              <a:ext uri="{FF2B5EF4-FFF2-40B4-BE49-F238E27FC236}">
                <a16:creationId xmlns:a16="http://schemas.microsoft.com/office/drawing/2014/main" xmlns="" id="{69C14763-DABB-4EE4-BEC2-A2178AF0C0B8}"/>
              </a:ext>
            </a:extLst>
          </p:cNvPr>
          <p:cNvSpPr txBox="1"/>
          <p:nvPr/>
        </p:nvSpPr>
        <p:spPr>
          <a:xfrm>
            <a:off x="610268" y="7733781"/>
            <a:ext cx="2343807" cy="338554"/>
          </a:xfrm>
          <a:prstGeom prst="rect">
            <a:avLst/>
          </a:prstGeom>
          <a:noFill/>
        </p:spPr>
        <p:txBody>
          <a:bodyPr wrap="square" rtlCol="0">
            <a:spAutoFit/>
          </a:bodyPr>
          <a:lstStyle/>
          <a:p>
            <a:r>
              <a:rPr lang="en-IN" sz="1600" dirty="0"/>
              <a:t>All Figures in </a:t>
            </a:r>
            <a:r>
              <a:rPr lang="en-IN" sz="1600" dirty="0" err="1"/>
              <a:t>Rs</a:t>
            </a:r>
            <a:r>
              <a:rPr lang="en-IN" sz="1600" dirty="0"/>
              <a:t> </a:t>
            </a:r>
            <a:r>
              <a:rPr lang="en-IN" sz="1600" dirty="0" smtClean="0"/>
              <a:t>Crores</a:t>
            </a:r>
            <a:endParaRPr lang="en-IN" sz="1600" dirty="0"/>
          </a:p>
        </p:txBody>
      </p:sp>
      <p:sp>
        <p:nvSpPr>
          <p:cNvPr id="26" name="Rectangle 25">
            <a:extLst>
              <a:ext uri="{FF2B5EF4-FFF2-40B4-BE49-F238E27FC236}">
                <a16:creationId xmlns:a16="http://schemas.microsoft.com/office/drawing/2014/main" xmlns="" id="{23530A5E-1FDC-4F40-8DC6-993147EA6671}"/>
              </a:ext>
            </a:extLst>
          </p:cNvPr>
          <p:cNvSpPr/>
          <p:nvPr/>
        </p:nvSpPr>
        <p:spPr>
          <a:xfrm>
            <a:off x="11279730" y="1689989"/>
            <a:ext cx="1405492" cy="35610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err="1" smtClean="0">
                <a:solidFill>
                  <a:sysClr val="windowText" lastClr="000000"/>
                </a:solidFill>
                <a:cs typeface="Times New Roman" panose="02020603050405020304" pitchFamily="18" charset="0"/>
              </a:rPr>
              <a:t>Rs</a:t>
            </a:r>
            <a:r>
              <a:rPr lang="en-GB" sz="1400" b="1" dirty="0" smtClean="0">
                <a:solidFill>
                  <a:sysClr val="windowText" lastClr="000000"/>
                </a:solidFill>
                <a:cs typeface="Times New Roman" panose="02020603050405020304" pitchFamily="18" charset="0"/>
              </a:rPr>
              <a:t>. 318 Crore</a:t>
            </a:r>
            <a:endParaRPr lang="en-GB" sz="1400" b="1" dirty="0">
              <a:solidFill>
                <a:sysClr val="windowText" lastClr="000000"/>
              </a:solidFill>
              <a:cs typeface="Times New Roman" panose="02020603050405020304" pitchFamily="18" charset="0"/>
            </a:endParaRPr>
          </a:p>
        </p:txBody>
      </p:sp>
      <p:sp>
        <p:nvSpPr>
          <p:cNvPr id="18" name="Rectangle 17">
            <a:extLst>
              <a:ext uri="{FF2B5EF4-FFF2-40B4-BE49-F238E27FC236}">
                <a16:creationId xmlns:a16="http://schemas.microsoft.com/office/drawing/2014/main" xmlns="" id="{0FD1CA02-CEE6-4BC1-9115-3724707080F1}"/>
              </a:ext>
            </a:extLst>
          </p:cNvPr>
          <p:cNvSpPr/>
          <p:nvPr/>
        </p:nvSpPr>
        <p:spPr>
          <a:xfrm>
            <a:off x="8124509" y="1696891"/>
            <a:ext cx="1485004" cy="42167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err="1" smtClean="0">
                <a:solidFill>
                  <a:sysClr val="windowText" lastClr="000000"/>
                </a:solidFill>
                <a:cs typeface="Times New Roman" panose="02020603050405020304" pitchFamily="18" charset="0"/>
              </a:rPr>
              <a:t>Rs</a:t>
            </a:r>
            <a:r>
              <a:rPr lang="en-GB" sz="1400" b="1" dirty="0" smtClean="0">
                <a:solidFill>
                  <a:sysClr val="windowText" lastClr="000000"/>
                </a:solidFill>
                <a:cs typeface="Times New Roman" panose="02020603050405020304" pitchFamily="18" charset="0"/>
              </a:rPr>
              <a:t>. 371 Crore</a:t>
            </a:r>
            <a:endParaRPr lang="en-GB" sz="1400" b="1" dirty="0">
              <a:solidFill>
                <a:sysClr val="windowText" lastClr="000000"/>
              </a:solidFill>
              <a:cs typeface="Times New Roman" panose="02020603050405020304" pitchFamily="18" charset="0"/>
            </a:endParaRPr>
          </a:p>
        </p:txBody>
      </p:sp>
      <p:sp>
        <p:nvSpPr>
          <p:cNvPr id="19" name="Rectangle 18">
            <a:extLst>
              <a:ext uri="{FF2B5EF4-FFF2-40B4-BE49-F238E27FC236}">
                <a16:creationId xmlns:a16="http://schemas.microsoft.com/office/drawing/2014/main" xmlns="" id="{0FD1CA02-CEE6-4BC1-9115-3724707080F1}"/>
              </a:ext>
            </a:extLst>
          </p:cNvPr>
          <p:cNvSpPr/>
          <p:nvPr/>
        </p:nvSpPr>
        <p:spPr>
          <a:xfrm>
            <a:off x="1852669" y="1689989"/>
            <a:ext cx="1522297" cy="363005"/>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err="1">
                <a:solidFill>
                  <a:sysClr val="windowText" lastClr="000000"/>
                </a:solidFill>
                <a:cs typeface="Times New Roman" panose="02020603050405020304" pitchFamily="18" charset="0"/>
              </a:rPr>
              <a:t>Rs</a:t>
            </a:r>
            <a:r>
              <a:rPr lang="en-GB" sz="1400" b="1" dirty="0" smtClean="0">
                <a:solidFill>
                  <a:sysClr val="windowText" lastClr="000000"/>
                </a:solidFill>
                <a:cs typeface="Times New Roman" panose="02020603050405020304" pitchFamily="18" charset="0"/>
              </a:rPr>
              <a:t>. 371 Crore</a:t>
            </a:r>
            <a:endParaRPr lang="en-GB" sz="1400" b="1" dirty="0">
              <a:solidFill>
                <a:sysClr val="windowText" lastClr="000000"/>
              </a:solidFill>
              <a:cs typeface="Times New Roman" panose="02020603050405020304" pitchFamily="18" charset="0"/>
            </a:endParaRPr>
          </a:p>
        </p:txBody>
      </p:sp>
      <p:sp>
        <p:nvSpPr>
          <p:cNvPr id="20" name="Rectangle 19">
            <a:extLst>
              <a:ext uri="{FF2B5EF4-FFF2-40B4-BE49-F238E27FC236}">
                <a16:creationId xmlns:a16="http://schemas.microsoft.com/office/drawing/2014/main" xmlns="" id="{23530A5E-1FDC-4F40-8DC6-993147EA6671}"/>
              </a:ext>
            </a:extLst>
          </p:cNvPr>
          <p:cNvSpPr/>
          <p:nvPr/>
        </p:nvSpPr>
        <p:spPr>
          <a:xfrm>
            <a:off x="4887897" y="1696891"/>
            <a:ext cx="1413150" cy="36242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err="1" smtClean="0">
                <a:solidFill>
                  <a:sysClr val="windowText" lastClr="000000"/>
                </a:solidFill>
                <a:cs typeface="Times New Roman" panose="02020603050405020304" pitchFamily="18" charset="0"/>
              </a:rPr>
              <a:t>Rs</a:t>
            </a:r>
            <a:r>
              <a:rPr lang="en-GB" sz="1400" b="1" dirty="0" smtClean="0">
                <a:solidFill>
                  <a:sysClr val="windowText" lastClr="000000"/>
                </a:solidFill>
                <a:cs typeface="Times New Roman" panose="02020603050405020304" pitchFamily="18" charset="0"/>
              </a:rPr>
              <a:t>. 318 Crore</a:t>
            </a:r>
            <a:endParaRPr lang="en-GB" sz="1400" b="1" dirty="0">
              <a:solidFill>
                <a:sysClr val="windowText" lastClr="000000"/>
              </a:solidFill>
              <a:cs typeface="Times New Roman" panose="02020603050405020304" pitchFamily="18" charset="0"/>
            </a:endParaRPr>
          </a:p>
        </p:txBody>
      </p:sp>
      <p:graphicFrame>
        <p:nvGraphicFramePr>
          <p:cNvPr id="11" name="Chart 10">
            <a:extLst>
              <a:ext uri="{FF2B5EF4-FFF2-40B4-BE49-F238E27FC236}">
                <a16:creationId xmlns:a16="http://schemas.microsoft.com/office/drawing/2014/main" xmlns="" id="{5E1D5F9C-A8B2-45A4-BDDC-787F235C786A}"/>
              </a:ext>
            </a:extLst>
          </p:cNvPr>
          <p:cNvGraphicFramePr>
            <a:graphicFrameLocks/>
          </p:cNvGraphicFramePr>
          <p:nvPr>
            <p:extLst>
              <p:ext uri="{D42A27DB-BD31-4B8C-83A1-F6EECF244321}">
                <p14:modId xmlns:p14="http://schemas.microsoft.com/office/powerpoint/2010/main" val="397337428"/>
              </p:ext>
            </p:extLst>
          </p:nvPr>
        </p:nvGraphicFramePr>
        <p:xfrm>
          <a:off x="882606" y="2259713"/>
          <a:ext cx="6317500" cy="418417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a:extLst>
              <a:ext uri="{FF2B5EF4-FFF2-40B4-BE49-F238E27FC236}">
                <a16:creationId xmlns:a16="http://schemas.microsoft.com/office/drawing/2014/main" xmlns="" id="{32664DA4-E74B-41E8-B544-53E8E7BA2793}"/>
              </a:ext>
            </a:extLst>
          </p:cNvPr>
          <p:cNvGraphicFramePr>
            <a:graphicFrameLocks/>
          </p:cNvGraphicFramePr>
          <p:nvPr>
            <p:extLst>
              <p:ext uri="{D42A27DB-BD31-4B8C-83A1-F6EECF244321}">
                <p14:modId xmlns:p14="http://schemas.microsoft.com/office/powerpoint/2010/main" val="661847313"/>
              </p:ext>
            </p:extLst>
          </p:nvPr>
        </p:nvGraphicFramePr>
        <p:xfrm>
          <a:off x="7357736" y="2259713"/>
          <a:ext cx="6368172" cy="418417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077443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8">
            <a:extLst>
              <a:ext uri="{FF2B5EF4-FFF2-40B4-BE49-F238E27FC236}">
                <a16:creationId xmlns:a16="http://schemas.microsoft.com/office/drawing/2014/main" xmlns="" id="{3BE39A30-BB96-4565-8C3A-11C12BB30D3A}"/>
              </a:ext>
            </a:extLst>
          </p:cNvPr>
          <p:cNvSpPr txBox="1">
            <a:spLocks/>
          </p:cNvSpPr>
          <p:nvPr/>
        </p:nvSpPr>
        <p:spPr>
          <a:xfrm>
            <a:off x="561680" y="185350"/>
            <a:ext cx="12447240" cy="784735"/>
          </a:xfrm>
          <a:prstGeom prst="rect">
            <a:avLst/>
          </a:prstGeom>
        </p:spPr>
        <p:txBody>
          <a:bodyPr anchor="ctr">
            <a:normAutofit fontScale="97500"/>
          </a:bodyPr>
          <a:lstStyle>
            <a:lvl1pPr algn="l" defTabSz="1079906" rtl="0" eaLnBrk="1" latinLnBrk="0" hangingPunct="1">
              <a:lnSpc>
                <a:spcPct val="90000"/>
              </a:lnSpc>
              <a:spcBef>
                <a:spcPct val="0"/>
              </a:spcBef>
              <a:buNone/>
              <a:defRPr sz="5196" kern="1200">
                <a:solidFill>
                  <a:schemeClr val="tx1"/>
                </a:solidFill>
                <a:latin typeface="+mj-lt"/>
                <a:ea typeface="+mj-ea"/>
                <a:cs typeface="+mj-cs"/>
              </a:defRPr>
            </a:lvl1pPr>
          </a:lstStyle>
          <a:p>
            <a:pPr defTabSz="1079854"/>
            <a:r>
              <a:rPr lang="en-US" sz="3600">
                <a:solidFill>
                  <a:prstClr val="black"/>
                </a:solidFill>
                <a:latin typeface="Garamond"/>
              </a:rPr>
              <a:t>Innovation Turnover Index</a:t>
            </a:r>
          </a:p>
        </p:txBody>
      </p:sp>
      <p:cxnSp>
        <p:nvCxnSpPr>
          <p:cNvPr id="5" name="Straight Connector 4">
            <a:extLst>
              <a:ext uri="{FF2B5EF4-FFF2-40B4-BE49-F238E27FC236}">
                <a16:creationId xmlns:a16="http://schemas.microsoft.com/office/drawing/2014/main" xmlns="" id="{0AEA4D9B-33D3-4C5D-B9D7-FC9A2D756BCC}"/>
              </a:ext>
            </a:extLst>
          </p:cNvPr>
          <p:cNvCxnSpPr>
            <a:cxnSpLocks/>
          </p:cNvCxnSpPr>
          <p:nvPr/>
        </p:nvCxnSpPr>
        <p:spPr>
          <a:xfrm>
            <a:off x="11928170" y="2304304"/>
            <a:ext cx="0" cy="4202363"/>
          </a:xfrm>
          <a:prstGeom prst="line">
            <a:avLst/>
          </a:prstGeom>
          <a:ln>
            <a:solidFill>
              <a:schemeClr val="accent5"/>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7" name="Chart 6">
            <a:extLst>
              <a:ext uri="{FF2B5EF4-FFF2-40B4-BE49-F238E27FC236}">
                <a16:creationId xmlns:a16="http://schemas.microsoft.com/office/drawing/2014/main" xmlns="" id="{64CF6B47-6E39-4823-9518-6BFAB60ACC2D}"/>
              </a:ext>
            </a:extLst>
          </p:cNvPr>
          <p:cNvGraphicFramePr>
            <a:graphicFrameLocks/>
          </p:cNvGraphicFramePr>
          <p:nvPr/>
        </p:nvGraphicFramePr>
        <p:xfrm>
          <a:off x="533722" y="1350078"/>
          <a:ext cx="13332769" cy="539926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55045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8">
            <a:extLst>
              <a:ext uri="{FF2B5EF4-FFF2-40B4-BE49-F238E27FC236}">
                <a16:creationId xmlns:a16="http://schemas.microsoft.com/office/drawing/2014/main" xmlns="" id="{9B3E2102-7298-47E7-9538-9CEEE5B8282C}"/>
              </a:ext>
            </a:extLst>
          </p:cNvPr>
          <p:cNvSpPr txBox="1">
            <a:spLocks/>
          </p:cNvSpPr>
          <p:nvPr/>
        </p:nvSpPr>
        <p:spPr>
          <a:xfrm>
            <a:off x="561110" y="185018"/>
            <a:ext cx="12448307" cy="784802"/>
          </a:xfrm>
          <a:prstGeom prst="rect">
            <a:avLst/>
          </a:prstGeom>
        </p:spPr>
        <p:txBody>
          <a:bodyPr anchor="ctr">
            <a:normAutofit fontScale="97500"/>
          </a:bodyPr>
          <a:lstStyle>
            <a:lvl1pPr algn="l" defTabSz="1079906" rtl="0" eaLnBrk="1" latinLnBrk="0" hangingPunct="1">
              <a:lnSpc>
                <a:spcPct val="90000"/>
              </a:lnSpc>
              <a:spcBef>
                <a:spcPct val="0"/>
              </a:spcBef>
              <a:buNone/>
              <a:defRPr sz="5196" kern="1200">
                <a:solidFill>
                  <a:schemeClr val="tx1"/>
                </a:solidFill>
                <a:latin typeface="+mj-lt"/>
                <a:ea typeface="+mj-ea"/>
                <a:cs typeface="+mj-cs"/>
              </a:defRPr>
            </a:lvl1pPr>
          </a:lstStyle>
          <a:p>
            <a:r>
              <a:rPr lang="en-US" sz="3600" dirty="0">
                <a:latin typeface="+mn-lt"/>
              </a:rPr>
              <a:t>Why Dhanuka Agritech?</a:t>
            </a:r>
          </a:p>
        </p:txBody>
      </p:sp>
      <p:sp>
        <p:nvSpPr>
          <p:cNvPr id="4" name="Rectangle: Rounded Corners 3">
            <a:extLst>
              <a:ext uri="{FF2B5EF4-FFF2-40B4-BE49-F238E27FC236}">
                <a16:creationId xmlns:a16="http://schemas.microsoft.com/office/drawing/2014/main" xmlns="" id="{F252E786-363C-4825-A141-F35D87456F8B}"/>
              </a:ext>
            </a:extLst>
          </p:cNvPr>
          <p:cNvSpPr/>
          <p:nvPr/>
        </p:nvSpPr>
        <p:spPr>
          <a:xfrm>
            <a:off x="563523" y="1534646"/>
            <a:ext cx="4212000" cy="252000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base">
              <a:spcBef>
                <a:spcPts val="300"/>
              </a:spcBef>
              <a:spcAft>
                <a:spcPts val="300"/>
              </a:spcAft>
            </a:pPr>
            <a:endParaRPr lang="en-IN" sz="2000" b="1" dirty="0">
              <a:solidFill>
                <a:schemeClr val="tx1"/>
              </a:solidFill>
            </a:endParaRPr>
          </a:p>
          <a:p>
            <a:pPr algn="ctr" fontAlgn="base"/>
            <a:r>
              <a:rPr lang="en-IN" sz="2000" b="1" dirty="0">
                <a:solidFill>
                  <a:schemeClr val="tx1"/>
                </a:solidFill>
              </a:rPr>
              <a:t>  Unique Asset Light Model</a:t>
            </a:r>
          </a:p>
          <a:p>
            <a:pPr algn="ctr" fontAlgn="base">
              <a:spcBef>
                <a:spcPts val="300"/>
              </a:spcBef>
              <a:spcAft>
                <a:spcPts val="300"/>
              </a:spcAft>
            </a:pPr>
            <a:endParaRPr lang="en-IN" sz="1800" dirty="0">
              <a:solidFill>
                <a:schemeClr val="tx1"/>
              </a:solidFill>
            </a:endParaRPr>
          </a:p>
          <a:p>
            <a:pPr algn="ctr" fontAlgn="base"/>
            <a:r>
              <a:rPr lang="en-IN" sz="1800" dirty="0">
                <a:solidFill>
                  <a:schemeClr val="tx1"/>
                </a:solidFill>
              </a:rPr>
              <a:t>Minimal investments required in fixed assets. Aim is to leverage strong formulation capabilities by partnering with global innovators</a:t>
            </a:r>
          </a:p>
          <a:p>
            <a:pPr algn="ctr" fontAlgn="base"/>
            <a:r>
              <a:rPr lang="en-IN" sz="1800" dirty="0">
                <a:solidFill>
                  <a:schemeClr val="tx1"/>
                </a:solidFill>
              </a:rPr>
              <a:t> </a:t>
            </a:r>
          </a:p>
          <a:p>
            <a:pPr algn="ctr" fontAlgn="base"/>
            <a:endParaRPr lang="en-IN" sz="1800" dirty="0">
              <a:solidFill>
                <a:schemeClr val="tx1"/>
              </a:solidFill>
            </a:endParaRPr>
          </a:p>
        </p:txBody>
      </p:sp>
      <p:sp>
        <p:nvSpPr>
          <p:cNvPr id="5" name="Rectangle: Rounded Corners 4">
            <a:extLst>
              <a:ext uri="{FF2B5EF4-FFF2-40B4-BE49-F238E27FC236}">
                <a16:creationId xmlns:a16="http://schemas.microsoft.com/office/drawing/2014/main" xmlns="" id="{16D938E4-99C9-4E8F-9567-CF1DC8A3C989}"/>
              </a:ext>
            </a:extLst>
          </p:cNvPr>
          <p:cNvSpPr/>
          <p:nvPr/>
        </p:nvSpPr>
        <p:spPr>
          <a:xfrm>
            <a:off x="5114154" y="4476116"/>
            <a:ext cx="4212000" cy="252000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base"/>
            <a:r>
              <a:rPr lang="en-IN" sz="2000" b="1" dirty="0">
                <a:solidFill>
                  <a:schemeClr val="tx1"/>
                </a:solidFill>
              </a:rPr>
              <a:t>Robust Pipeline</a:t>
            </a:r>
            <a:endParaRPr lang="en-IN" sz="2400" b="1" dirty="0">
              <a:solidFill>
                <a:schemeClr val="tx1"/>
              </a:solidFill>
            </a:endParaRPr>
          </a:p>
          <a:p>
            <a:pPr algn="ctr" fontAlgn="base"/>
            <a:endParaRPr lang="en-IN" sz="1800" dirty="0">
              <a:solidFill>
                <a:schemeClr val="tx1"/>
              </a:solidFill>
            </a:endParaRPr>
          </a:p>
          <a:p>
            <a:pPr algn="ctr" fontAlgn="base"/>
            <a:r>
              <a:rPr lang="en-IN" sz="1800" dirty="0">
                <a:solidFill>
                  <a:schemeClr val="tx1"/>
                </a:solidFill>
              </a:rPr>
              <a:t>Focus on margin accretive 9(3) portfolio. Target to launch </a:t>
            </a:r>
            <a:r>
              <a:rPr lang="en-IN" sz="1800" dirty="0" smtClean="0">
                <a:solidFill>
                  <a:schemeClr val="tx1"/>
                </a:solidFill>
              </a:rPr>
              <a:t>8 </a:t>
            </a:r>
            <a:r>
              <a:rPr lang="en-IN" sz="1800" dirty="0">
                <a:solidFill>
                  <a:schemeClr val="tx1"/>
                </a:solidFill>
              </a:rPr>
              <a:t>new products across all segments over the next two years</a:t>
            </a:r>
          </a:p>
          <a:p>
            <a:pPr algn="ctr" fontAlgn="base"/>
            <a:endParaRPr lang="en-IN" sz="1800" dirty="0">
              <a:solidFill>
                <a:schemeClr val="tx1"/>
              </a:solidFill>
            </a:endParaRPr>
          </a:p>
          <a:p>
            <a:pPr algn="ctr" fontAlgn="base"/>
            <a:endParaRPr lang="en-IN" sz="1800" dirty="0">
              <a:solidFill>
                <a:schemeClr val="tx1"/>
              </a:solidFill>
            </a:endParaRPr>
          </a:p>
        </p:txBody>
      </p:sp>
      <p:sp>
        <p:nvSpPr>
          <p:cNvPr id="6" name="Rectangle: Rounded Corners 5">
            <a:extLst>
              <a:ext uri="{FF2B5EF4-FFF2-40B4-BE49-F238E27FC236}">
                <a16:creationId xmlns:a16="http://schemas.microsoft.com/office/drawing/2014/main" xmlns="" id="{165034BC-4667-4BF0-BC5C-DAC7E2DF67B5}"/>
              </a:ext>
            </a:extLst>
          </p:cNvPr>
          <p:cNvSpPr/>
          <p:nvPr/>
        </p:nvSpPr>
        <p:spPr>
          <a:xfrm>
            <a:off x="5114154" y="1534646"/>
            <a:ext cx="4212000" cy="2520000"/>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base"/>
            <a:r>
              <a:rPr lang="en-IN" sz="2000" b="1">
                <a:solidFill>
                  <a:schemeClr val="tx1"/>
                </a:solidFill>
              </a:rPr>
              <a:t>Rural FMCG Play</a:t>
            </a:r>
          </a:p>
          <a:p>
            <a:pPr algn="ctr" fontAlgn="base"/>
            <a:endParaRPr lang="en-IN" sz="1800">
              <a:solidFill>
                <a:schemeClr val="tx1"/>
              </a:solidFill>
            </a:endParaRPr>
          </a:p>
          <a:p>
            <a:pPr algn="ctr" fontAlgn="base"/>
            <a:r>
              <a:rPr lang="en-IN" sz="1800">
                <a:solidFill>
                  <a:schemeClr val="tx1"/>
                </a:solidFill>
              </a:rPr>
              <a:t>40 warehouses, 7,000+ distributors and 80,000+ retailers to service the needs of over 10 million touchpoints across farmers</a:t>
            </a:r>
          </a:p>
          <a:p>
            <a:pPr algn="ctr" fontAlgn="base"/>
            <a:endParaRPr lang="en-IN" sz="1800">
              <a:solidFill>
                <a:schemeClr val="tx1"/>
              </a:solidFill>
            </a:endParaRPr>
          </a:p>
          <a:p>
            <a:pPr algn="ctr" fontAlgn="base"/>
            <a:endParaRPr lang="en-IN" sz="1800">
              <a:solidFill>
                <a:schemeClr val="tx1"/>
              </a:solidFill>
            </a:endParaRPr>
          </a:p>
        </p:txBody>
      </p:sp>
      <p:sp>
        <p:nvSpPr>
          <p:cNvPr id="7" name="Rectangle: Rounded Corners 6">
            <a:extLst>
              <a:ext uri="{FF2B5EF4-FFF2-40B4-BE49-F238E27FC236}">
                <a16:creationId xmlns:a16="http://schemas.microsoft.com/office/drawing/2014/main" xmlns="" id="{E7DFF880-2710-4C66-9257-AF6850343B66}"/>
              </a:ext>
            </a:extLst>
          </p:cNvPr>
          <p:cNvSpPr/>
          <p:nvPr/>
        </p:nvSpPr>
        <p:spPr>
          <a:xfrm>
            <a:off x="9664784" y="4476116"/>
            <a:ext cx="4212000" cy="2520000"/>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base"/>
            <a:r>
              <a:rPr lang="en-IN" sz="2000" b="1">
                <a:solidFill>
                  <a:schemeClr val="tx1"/>
                </a:solidFill>
              </a:rPr>
              <a:t>Profitable Growth</a:t>
            </a:r>
          </a:p>
          <a:p>
            <a:pPr algn="ctr" fontAlgn="base"/>
            <a:endParaRPr lang="en-IN" sz="1800">
              <a:solidFill>
                <a:schemeClr val="tx1"/>
              </a:solidFill>
            </a:endParaRPr>
          </a:p>
          <a:p>
            <a:pPr algn="ctr" fontAlgn="base"/>
            <a:r>
              <a:rPr lang="en-IN" sz="1800">
                <a:solidFill>
                  <a:schemeClr val="tx1"/>
                </a:solidFill>
              </a:rPr>
              <a:t>Higher contribution of margin accretive products, growth in volumes from existing products to drive return ratios</a:t>
            </a:r>
          </a:p>
          <a:p>
            <a:pPr algn="ctr" fontAlgn="base"/>
            <a:endParaRPr lang="en-IN" sz="1800">
              <a:solidFill>
                <a:schemeClr val="tx1"/>
              </a:solidFill>
            </a:endParaRPr>
          </a:p>
          <a:p>
            <a:pPr algn="ctr" fontAlgn="base"/>
            <a:endParaRPr lang="en-IN" sz="1600">
              <a:solidFill>
                <a:schemeClr val="tx1"/>
              </a:solidFill>
            </a:endParaRPr>
          </a:p>
        </p:txBody>
      </p:sp>
      <p:pic>
        <p:nvPicPr>
          <p:cNvPr id="1026" name="Picture 2">
            <a:extLst>
              <a:ext uri="{FF2B5EF4-FFF2-40B4-BE49-F238E27FC236}">
                <a16:creationId xmlns:a16="http://schemas.microsoft.com/office/drawing/2014/main" xmlns="" id="{30F74796-E0C4-44A2-A174-CF036E7793E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515" y="1688281"/>
            <a:ext cx="469011" cy="46901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xmlns="" id="{A6CA979F-838B-4D22-BB61-B3DA5147728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2869" y="1658785"/>
            <a:ext cx="540000" cy="54000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Rounded Corners 9">
            <a:extLst>
              <a:ext uri="{FF2B5EF4-FFF2-40B4-BE49-F238E27FC236}">
                <a16:creationId xmlns:a16="http://schemas.microsoft.com/office/drawing/2014/main" xmlns="" id="{4D7885C6-484A-4509-A291-B718492922DB}"/>
              </a:ext>
            </a:extLst>
          </p:cNvPr>
          <p:cNvSpPr/>
          <p:nvPr/>
        </p:nvSpPr>
        <p:spPr>
          <a:xfrm>
            <a:off x="563523" y="4476116"/>
            <a:ext cx="4212000" cy="2520000"/>
          </a:xfrm>
          <a:prstGeom prst="round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base"/>
            <a:endParaRPr lang="en-IN" sz="2000" b="1" dirty="0">
              <a:solidFill>
                <a:schemeClr val="tx1"/>
              </a:solidFill>
            </a:endParaRPr>
          </a:p>
          <a:p>
            <a:pPr algn="ctr" fontAlgn="base"/>
            <a:r>
              <a:rPr lang="en-IN" sz="2000" b="1" dirty="0">
                <a:solidFill>
                  <a:schemeClr val="tx1"/>
                </a:solidFill>
              </a:rPr>
              <a:t>Global Innovator Tie Ups </a:t>
            </a:r>
          </a:p>
          <a:p>
            <a:pPr algn="ctr" fontAlgn="base"/>
            <a:endParaRPr lang="en-IN" sz="1800" dirty="0">
              <a:solidFill>
                <a:schemeClr val="tx1"/>
              </a:solidFill>
            </a:endParaRPr>
          </a:p>
          <a:p>
            <a:pPr algn="ctr" fontAlgn="base"/>
            <a:r>
              <a:rPr lang="en-IN" sz="1800" dirty="0">
                <a:solidFill>
                  <a:schemeClr val="tx1"/>
                </a:solidFill>
              </a:rPr>
              <a:t>World’s leading agrochemical companies from the US, Japan and Europe have partnered with Dhanuka Agritech to introduce latest technology to Indian farmlands</a:t>
            </a:r>
          </a:p>
          <a:p>
            <a:pPr fontAlgn="base"/>
            <a:endParaRPr lang="en-IN" sz="1800" dirty="0">
              <a:solidFill>
                <a:schemeClr val="tx1"/>
              </a:solidFill>
            </a:endParaRPr>
          </a:p>
        </p:txBody>
      </p:sp>
      <p:pic>
        <p:nvPicPr>
          <p:cNvPr id="1034" name="Picture 10">
            <a:extLst>
              <a:ext uri="{FF2B5EF4-FFF2-40B4-BE49-F238E27FC236}">
                <a16:creationId xmlns:a16="http://schemas.microsoft.com/office/drawing/2014/main" xmlns="" id="{EBF46DC4-26C8-4B23-B6A1-4DA712FBDC5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0526" y="4639902"/>
            <a:ext cx="540000" cy="540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Rounded Corners 8">
            <a:extLst>
              <a:ext uri="{FF2B5EF4-FFF2-40B4-BE49-F238E27FC236}">
                <a16:creationId xmlns:a16="http://schemas.microsoft.com/office/drawing/2014/main" xmlns="" id="{F302B518-0296-495A-BD8E-814C87FCCAD0}"/>
              </a:ext>
            </a:extLst>
          </p:cNvPr>
          <p:cNvSpPr/>
          <p:nvPr/>
        </p:nvSpPr>
        <p:spPr>
          <a:xfrm>
            <a:off x="9664784" y="1534645"/>
            <a:ext cx="4212000" cy="252000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base"/>
            <a:r>
              <a:rPr lang="en-IN" sz="2000" b="1">
                <a:solidFill>
                  <a:schemeClr val="tx1"/>
                </a:solidFill>
              </a:rPr>
              <a:t>Diverse Product Portfolio</a:t>
            </a:r>
          </a:p>
          <a:p>
            <a:pPr algn="ctr" fontAlgn="base"/>
            <a:endParaRPr lang="en-IN" sz="1800">
              <a:solidFill>
                <a:schemeClr val="tx1"/>
              </a:solidFill>
            </a:endParaRPr>
          </a:p>
          <a:p>
            <a:pPr algn="ctr" fontAlgn="base"/>
            <a:r>
              <a:rPr lang="en-IN" sz="1800">
                <a:solidFill>
                  <a:schemeClr val="tx1"/>
                </a:solidFill>
              </a:rPr>
              <a:t>300+ registrations across Herbicides, Insecticides, Fungicides and Plant Growth Regulators, ~90 Products across all segments</a:t>
            </a:r>
          </a:p>
          <a:p>
            <a:pPr algn="ctr" fontAlgn="base"/>
            <a:endParaRPr lang="en-IN" sz="1800">
              <a:solidFill>
                <a:schemeClr val="tx1"/>
              </a:solidFill>
            </a:endParaRPr>
          </a:p>
        </p:txBody>
      </p:sp>
      <p:pic>
        <p:nvPicPr>
          <p:cNvPr id="16" name="Picture 6">
            <a:extLst>
              <a:ext uri="{FF2B5EF4-FFF2-40B4-BE49-F238E27FC236}">
                <a16:creationId xmlns:a16="http://schemas.microsoft.com/office/drawing/2014/main" xmlns="" id="{BBE68245-3D31-4D43-A0B4-3FEEF8BAD7C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819041" y="1717777"/>
            <a:ext cx="451232" cy="46901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a:extLst>
              <a:ext uri="{FF2B5EF4-FFF2-40B4-BE49-F238E27FC236}">
                <a16:creationId xmlns:a16="http://schemas.microsoft.com/office/drawing/2014/main" xmlns="" id="{A253EA65-4D68-4AD7-AE7B-A4AA50A3B2F0}"/>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237619" y="4608849"/>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a:extLst>
              <a:ext uri="{FF2B5EF4-FFF2-40B4-BE49-F238E27FC236}">
                <a16:creationId xmlns:a16="http://schemas.microsoft.com/office/drawing/2014/main" xmlns="" id="{794610AE-CB4B-4E1F-909A-810868CFE0D9}"/>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841342" y="4663814"/>
            <a:ext cx="456736" cy="456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1737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
            <a:extLst>
              <a:ext uri="{FF2B5EF4-FFF2-40B4-BE49-F238E27FC236}">
                <a16:creationId xmlns:a16="http://schemas.microsoft.com/office/drawing/2014/main" xmlns="" id="{7CFED6E5-7091-4AFB-9464-00EC7C30E1F0}"/>
              </a:ext>
            </a:extLst>
          </p:cNvPr>
          <p:cNvSpPr txBox="1">
            <a:spLocks/>
          </p:cNvSpPr>
          <p:nvPr/>
        </p:nvSpPr>
        <p:spPr>
          <a:xfrm>
            <a:off x="561110" y="185018"/>
            <a:ext cx="12448307" cy="784802"/>
          </a:xfrm>
          <a:prstGeom prst="rect">
            <a:avLst/>
          </a:prstGeom>
        </p:spPr>
        <p:txBody>
          <a:bodyPr anchor="ctr">
            <a:normAutofit fontScale="97500"/>
          </a:bodyPr>
          <a:lstStyle>
            <a:lvl1pPr algn="l" defTabSz="1079906" rtl="0" eaLnBrk="1" latinLnBrk="0" hangingPunct="1">
              <a:lnSpc>
                <a:spcPct val="90000"/>
              </a:lnSpc>
              <a:spcBef>
                <a:spcPct val="0"/>
              </a:spcBef>
              <a:buNone/>
              <a:defRPr sz="5196" kern="1200">
                <a:solidFill>
                  <a:schemeClr val="tx1"/>
                </a:solidFill>
                <a:latin typeface="+mj-lt"/>
                <a:ea typeface="+mj-ea"/>
                <a:cs typeface="+mj-cs"/>
              </a:defRPr>
            </a:lvl1pPr>
          </a:lstStyle>
          <a:p>
            <a:r>
              <a:rPr lang="en-US" sz="3600">
                <a:latin typeface="+mn-lt"/>
              </a:rPr>
              <a:t>Product Segments</a:t>
            </a:r>
          </a:p>
        </p:txBody>
      </p:sp>
      <p:graphicFrame>
        <p:nvGraphicFramePr>
          <p:cNvPr id="4" name="Table 15">
            <a:extLst>
              <a:ext uri="{FF2B5EF4-FFF2-40B4-BE49-F238E27FC236}">
                <a16:creationId xmlns:a16="http://schemas.microsoft.com/office/drawing/2014/main" xmlns="" id="{54000C79-1D6E-4BCB-970D-2A59D6CA3F5E}"/>
              </a:ext>
            </a:extLst>
          </p:cNvPr>
          <p:cNvGraphicFramePr>
            <a:graphicFrameLocks noGrp="1"/>
          </p:cNvGraphicFramePr>
          <p:nvPr>
            <p:extLst>
              <p:ext uri="{D42A27DB-BD31-4B8C-83A1-F6EECF244321}">
                <p14:modId xmlns:p14="http://schemas.microsoft.com/office/powerpoint/2010/main" val="1883075145"/>
              </p:ext>
            </p:extLst>
          </p:nvPr>
        </p:nvGraphicFramePr>
        <p:xfrm>
          <a:off x="133003" y="1097281"/>
          <a:ext cx="14131636" cy="6600306"/>
        </p:xfrm>
        <a:graphic>
          <a:graphicData uri="http://schemas.openxmlformats.org/drawingml/2006/table">
            <a:tbl>
              <a:tblPr firstRow="1" bandRow="1">
                <a:tableStyleId>{5C22544A-7EE6-4342-B048-85BDC9FD1C3A}</a:tableStyleId>
              </a:tblPr>
              <a:tblGrid>
                <a:gridCol w="2809702">
                  <a:extLst>
                    <a:ext uri="{9D8B030D-6E8A-4147-A177-3AD203B41FA5}">
                      <a16:colId xmlns:a16="http://schemas.microsoft.com/office/drawing/2014/main" xmlns="" val="3742379875"/>
                    </a:ext>
                  </a:extLst>
                </a:gridCol>
                <a:gridCol w="2959331">
                  <a:extLst>
                    <a:ext uri="{9D8B030D-6E8A-4147-A177-3AD203B41FA5}">
                      <a16:colId xmlns:a16="http://schemas.microsoft.com/office/drawing/2014/main" xmlns="" val="2542990067"/>
                    </a:ext>
                  </a:extLst>
                </a:gridCol>
                <a:gridCol w="2959331">
                  <a:extLst>
                    <a:ext uri="{9D8B030D-6E8A-4147-A177-3AD203B41FA5}">
                      <a16:colId xmlns:a16="http://schemas.microsoft.com/office/drawing/2014/main" xmlns="" val="3824258317"/>
                    </a:ext>
                  </a:extLst>
                </a:gridCol>
                <a:gridCol w="3092335">
                  <a:extLst>
                    <a:ext uri="{9D8B030D-6E8A-4147-A177-3AD203B41FA5}">
                      <a16:colId xmlns:a16="http://schemas.microsoft.com/office/drawing/2014/main" xmlns="" val="1767015821"/>
                    </a:ext>
                  </a:extLst>
                </a:gridCol>
                <a:gridCol w="2310937">
                  <a:extLst>
                    <a:ext uri="{9D8B030D-6E8A-4147-A177-3AD203B41FA5}">
                      <a16:colId xmlns:a16="http://schemas.microsoft.com/office/drawing/2014/main" xmlns="" val="3611485894"/>
                    </a:ext>
                  </a:extLst>
                </a:gridCol>
              </a:tblGrid>
              <a:tr h="357589">
                <a:tc>
                  <a:txBody>
                    <a:bodyPr/>
                    <a:lstStyle/>
                    <a:p>
                      <a:endParaRPr lang="en-IN" sz="1400" dirty="0"/>
                    </a:p>
                  </a:txBody>
                  <a:tcPr anchor="ctr">
                    <a:solidFill>
                      <a:schemeClr val="accent4"/>
                    </a:solidFill>
                  </a:tcPr>
                </a:tc>
                <a:tc>
                  <a:txBody>
                    <a:bodyPr/>
                    <a:lstStyle/>
                    <a:p>
                      <a:pPr algn="ctr"/>
                      <a:r>
                        <a:rPr lang="en-IN" sz="1400">
                          <a:solidFill>
                            <a:schemeClr val="tx1"/>
                          </a:solidFill>
                        </a:rPr>
                        <a:t>Herbicides</a:t>
                      </a:r>
                    </a:p>
                  </a:txBody>
                  <a:tcPr anchor="ctr">
                    <a:solidFill>
                      <a:schemeClr val="accent4"/>
                    </a:solidFill>
                  </a:tcPr>
                </a:tc>
                <a:tc>
                  <a:txBody>
                    <a:bodyPr/>
                    <a:lstStyle/>
                    <a:p>
                      <a:pPr algn="ctr"/>
                      <a:r>
                        <a:rPr lang="en-IN" sz="1400" dirty="0">
                          <a:solidFill>
                            <a:schemeClr val="tx1"/>
                          </a:solidFill>
                        </a:rPr>
                        <a:t>Fungicides</a:t>
                      </a:r>
                    </a:p>
                  </a:txBody>
                  <a:tcPr anchor="ctr">
                    <a:solidFill>
                      <a:schemeClr val="accent4"/>
                    </a:solidFill>
                  </a:tcPr>
                </a:tc>
                <a:tc>
                  <a:txBody>
                    <a:bodyPr/>
                    <a:lstStyle/>
                    <a:p>
                      <a:pPr algn="ctr"/>
                      <a:r>
                        <a:rPr lang="en-IN" sz="1400">
                          <a:solidFill>
                            <a:schemeClr val="tx1"/>
                          </a:solidFill>
                        </a:rPr>
                        <a:t>Insecticides</a:t>
                      </a:r>
                    </a:p>
                  </a:txBody>
                  <a:tcPr anchor="ctr">
                    <a:solidFill>
                      <a:schemeClr val="accent4"/>
                    </a:solidFill>
                  </a:tcPr>
                </a:tc>
                <a:tc>
                  <a:txBody>
                    <a:bodyPr/>
                    <a:lstStyle/>
                    <a:p>
                      <a:pPr algn="ctr"/>
                      <a:r>
                        <a:rPr lang="en-IN" sz="1400" dirty="0" smtClean="0">
                          <a:solidFill>
                            <a:schemeClr val="tx1"/>
                          </a:solidFill>
                        </a:rPr>
                        <a:t>Others</a:t>
                      </a:r>
                      <a:endParaRPr lang="en-IN" sz="1400" dirty="0">
                        <a:solidFill>
                          <a:schemeClr val="tx1"/>
                        </a:solidFill>
                      </a:endParaRPr>
                    </a:p>
                  </a:txBody>
                  <a:tcPr anchor="ctr">
                    <a:solidFill>
                      <a:schemeClr val="accent4"/>
                    </a:solidFill>
                  </a:tcPr>
                </a:tc>
                <a:extLst>
                  <a:ext uri="{0D108BD9-81ED-4DB2-BD59-A6C34878D82A}">
                    <a16:rowId xmlns:a16="http://schemas.microsoft.com/office/drawing/2014/main" xmlns="" val="4031877619"/>
                  </a:ext>
                </a:extLst>
              </a:tr>
              <a:tr h="321831">
                <a:tc>
                  <a:txBody>
                    <a:bodyPr/>
                    <a:lstStyle/>
                    <a:p>
                      <a:pPr algn="ctr"/>
                      <a:r>
                        <a:rPr lang="en-IN" sz="1200" b="1" dirty="0"/>
                        <a:t>% of </a:t>
                      </a:r>
                      <a:r>
                        <a:rPr lang="en-IN" sz="1200" b="1" dirty="0" smtClean="0"/>
                        <a:t>Revenues(Q4 FY2022-23)</a:t>
                      </a:r>
                      <a:endParaRPr lang="en-IN" sz="1200" b="1" dirty="0"/>
                    </a:p>
                  </a:txBody>
                  <a:tcPr anchor="ctr">
                    <a:noFill/>
                  </a:tcPr>
                </a:tc>
                <a:tc>
                  <a:txBody>
                    <a:bodyPr/>
                    <a:lstStyle/>
                    <a:p>
                      <a:pPr algn="ctr"/>
                      <a:r>
                        <a:rPr lang="en-IN" sz="1400" dirty="0" smtClean="0"/>
                        <a:t>26%</a:t>
                      </a:r>
                      <a:endParaRPr lang="en-IN" sz="1400" dirty="0"/>
                    </a:p>
                  </a:txBody>
                  <a:tcPr anchor="ctr">
                    <a:noFill/>
                  </a:tcPr>
                </a:tc>
                <a:tc>
                  <a:txBody>
                    <a:bodyPr/>
                    <a:lstStyle/>
                    <a:p>
                      <a:pPr algn="ctr"/>
                      <a:r>
                        <a:rPr lang="en-IN" sz="1400" dirty="0" smtClean="0"/>
                        <a:t>17%</a:t>
                      </a:r>
                      <a:endParaRPr lang="en-IN" sz="1400" dirty="0"/>
                    </a:p>
                  </a:txBody>
                  <a:tcPr anchor="ctr">
                    <a:noFill/>
                  </a:tcPr>
                </a:tc>
                <a:tc>
                  <a:txBody>
                    <a:bodyPr/>
                    <a:lstStyle/>
                    <a:p>
                      <a:pPr algn="ctr"/>
                      <a:r>
                        <a:rPr lang="en-IN" sz="1400" dirty="0" smtClean="0"/>
                        <a:t>46%    </a:t>
                      </a:r>
                      <a:endParaRPr lang="en-IN" sz="1400" dirty="0"/>
                    </a:p>
                  </a:txBody>
                  <a:tcPr anchor="ctr">
                    <a:noFill/>
                  </a:tcPr>
                </a:tc>
                <a:tc>
                  <a:txBody>
                    <a:bodyPr/>
                    <a:lstStyle/>
                    <a:p>
                      <a:pPr algn="ctr"/>
                      <a:r>
                        <a:rPr lang="en-IN" sz="1400" smtClean="0"/>
                        <a:t>11%</a:t>
                      </a:r>
                      <a:endParaRPr lang="en-IN" sz="1400" dirty="0"/>
                    </a:p>
                  </a:txBody>
                  <a:tcPr anchor="ctr">
                    <a:noFill/>
                  </a:tcPr>
                </a:tc>
                <a:extLst>
                  <a:ext uri="{0D108BD9-81ED-4DB2-BD59-A6C34878D82A}">
                    <a16:rowId xmlns:a16="http://schemas.microsoft.com/office/drawing/2014/main" xmlns="" val="2600919264"/>
                  </a:ext>
                </a:extLst>
              </a:tr>
              <a:tr h="5920886">
                <a:tc>
                  <a:txBody>
                    <a:bodyPr/>
                    <a:lstStyle/>
                    <a:p>
                      <a:pPr algn="ctr">
                        <a:lnSpc>
                          <a:spcPct val="150000"/>
                        </a:lnSpc>
                        <a:spcBef>
                          <a:spcPts val="0"/>
                        </a:spcBef>
                        <a:spcAft>
                          <a:spcPts val="0"/>
                        </a:spcAft>
                      </a:pPr>
                      <a:r>
                        <a:rPr lang="en-IN" sz="1200" b="1" dirty="0"/>
                        <a:t>Key Products </a:t>
                      </a:r>
                    </a:p>
                  </a:txBody>
                  <a:tcPr anchor="ctr">
                    <a:solidFill>
                      <a:schemeClr val="accent6">
                        <a:lumMod val="20000"/>
                        <a:lumOff val="80000"/>
                      </a:schemeClr>
                    </a:solidFill>
                  </a:tcPr>
                </a:tc>
                <a:tc>
                  <a:txBody>
                    <a:bodyPr/>
                    <a:lstStyle/>
                    <a:p>
                      <a:pPr marL="0" marR="0">
                        <a:lnSpc>
                          <a:spcPct val="107000"/>
                        </a:lnSpc>
                        <a:spcBef>
                          <a:spcPts val="0"/>
                        </a:spcBef>
                        <a:spcAft>
                          <a:spcPts val="800"/>
                        </a:spcAft>
                      </a:pPr>
                      <a:r>
                        <a:rPr lang="en-US" sz="1200" kern="1200" dirty="0" smtClean="0">
                          <a:solidFill>
                            <a:schemeClr val="dk1"/>
                          </a:solidFill>
                          <a:latin typeface="+mn-lt"/>
                          <a:ea typeface="+mn-ea"/>
                          <a:cs typeface="+mn-cs"/>
                        </a:rPr>
                        <a:t>Barrier 70% WP,</a:t>
                      </a:r>
                      <a:r>
                        <a:rPr lang="en-US" sz="1200" kern="1200" baseline="0" dirty="0" smtClean="0">
                          <a:solidFill>
                            <a:schemeClr val="dk1"/>
                          </a:solidFill>
                          <a:latin typeface="+mn-lt"/>
                          <a:ea typeface="+mn-ea"/>
                          <a:cs typeface="+mn-cs"/>
                        </a:rPr>
                        <a:t> </a:t>
                      </a:r>
                      <a:r>
                        <a:rPr lang="en-US" sz="1200" kern="1200" dirty="0" err="1" smtClean="0">
                          <a:solidFill>
                            <a:schemeClr val="dk1"/>
                          </a:solidFill>
                          <a:latin typeface="+mn-lt"/>
                          <a:ea typeface="+mn-ea"/>
                          <a:cs typeface="+mn-cs"/>
                        </a:rPr>
                        <a:t>Chempa</a:t>
                      </a:r>
                      <a:r>
                        <a:rPr lang="en-US" sz="1200" kern="1200" dirty="0" smtClean="0">
                          <a:solidFill>
                            <a:schemeClr val="dk1"/>
                          </a:solidFill>
                          <a:latin typeface="+mn-lt"/>
                          <a:ea typeface="+mn-ea"/>
                          <a:cs typeface="+mn-cs"/>
                        </a:rPr>
                        <a:t> 70% WDG</a:t>
                      </a:r>
                    </a:p>
                    <a:p>
                      <a:pPr marL="0" marR="0">
                        <a:lnSpc>
                          <a:spcPct val="107000"/>
                        </a:lnSpc>
                        <a:spcBef>
                          <a:spcPts val="0"/>
                        </a:spcBef>
                        <a:spcAft>
                          <a:spcPts val="800"/>
                        </a:spcAft>
                      </a:pPr>
                      <a:r>
                        <a:rPr lang="en-US" sz="1200" kern="1200" dirty="0" err="1" smtClean="0">
                          <a:solidFill>
                            <a:schemeClr val="dk1"/>
                          </a:solidFill>
                          <a:latin typeface="+mn-lt"/>
                          <a:ea typeface="+mn-ea"/>
                          <a:cs typeface="+mn-cs"/>
                        </a:rPr>
                        <a:t>Cornex</a:t>
                      </a:r>
                      <a:r>
                        <a:rPr lang="en-US" sz="1200" kern="1200" dirty="0" smtClean="0">
                          <a:solidFill>
                            <a:schemeClr val="dk1"/>
                          </a:solidFill>
                          <a:latin typeface="+mn-lt"/>
                          <a:ea typeface="+mn-ea"/>
                          <a:cs typeface="+mn-cs"/>
                        </a:rPr>
                        <a:t>,</a:t>
                      </a:r>
                      <a:r>
                        <a:rPr lang="en-US" sz="1200" kern="1200" baseline="0" dirty="0" smtClean="0">
                          <a:solidFill>
                            <a:schemeClr val="dk1"/>
                          </a:solidFill>
                          <a:latin typeface="+mn-lt"/>
                          <a:ea typeface="+mn-ea"/>
                          <a:cs typeface="+mn-cs"/>
                        </a:rPr>
                        <a:t> </a:t>
                      </a:r>
                      <a:r>
                        <a:rPr lang="en-US" sz="1200" kern="1200" dirty="0" smtClean="0">
                          <a:solidFill>
                            <a:schemeClr val="dk1"/>
                          </a:solidFill>
                          <a:latin typeface="+mn-lt"/>
                          <a:ea typeface="+mn-ea"/>
                          <a:cs typeface="+mn-cs"/>
                        </a:rPr>
                        <a:t>Craze 50% EC,</a:t>
                      </a:r>
                      <a:r>
                        <a:rPr lang="en-US" sz="1200" kern="1200" baseline="0" dirty="0" smtClean="0">
                          <a:solidFill>
                            <a:schemeClr val="dk1"/>
                          </a:solidFill>
                          <a:latin typeface="+mn-lt"/>
                          <a:ea typeface="+mn-ea"/>
                          <a:cs typeface="+mn-cs"/>
                        </a:rPr>
                        <a:t> </a:t>
                      </a:r>
                      <a:r>
                        <a:rPr lang="en-US" sz="1200" kern="1200" dirty="0" smtClean="0">
                          <a:solidFill>
                            <a:schemeClr val="dk1"/>
                          </a:solidFill>
                          <a:latin typeface="+mn-lt"/>
                          <a:ea typeface="+mn-ea"/>
                          <a:cs typeface="+mn-cs"/>
                        </a:rPr>
                        <a:t>Craze-X 37% EW</a:t>
                      </a:r>
                    </a:p>
                    <a:p>
                      <a:pPr marL="0" marR="0">
                        <a:lnSpc>
                          <a:spcPct val="107000"/>
                        </a:lnSpc>
                        <a:spcBef>
                          <a:spcPts val="0"/>
                        </a:spcBef>
                        <a:spcAft>
                          <a:spcPts val="800"/>
                        </a:spcAft>
                      </a:pPr>
                      <a:r>
                        <a:rPr lang="en-US" sz="1200" kern="1200" dirty="0" err="1" smtClean="0">
                          <a:solidFill>
                            <a:schemeClr val="dk1"/>
                          </a:solidFill>
                          <a:latin typeface="+mn-lt"/>
                          <a:ea typeface="+mn-ea"/>
                          <a:cs typeface="+mn-cs"/>
                        </a:rPr>
                        <a:t>Dabooch</a:t>
                      </a:r>
                      <a:r>
                        <a:rPr lang="en-US" sz="1200" kern="1200" dirty="0" smtClean="0">
                          <a:solidFill>
                            <a:schemeClr val="dk1"/>
                          </a:solidFill>
                          <a:latin typeface="+mn-lt"/>
                          <a:ea typeface="+mn-ea"/>
                          <a:cs typeface="+mn-cs"/>
                        </a:rPr>
                        <a:t> 84% WDG</a:t>
                      </a:r>
                      <a:r>
                        <a:rPr lang="en-US" sz="1200" kern="1200" baseline="0" dirty="0" smtClean="0">
                          <a:solidFill>
                            <a:schemeClr val="dk1"/>
                          </a:solidFill>
                          <a:latin typeface="+mn-lt"/>
                          <a:ea typeface="+mn-ea"/>
                          <a:cs typeface="+mn-cs"/>
                        </a:rPr>
                        <a:t>, </a:t>
                      </a:r>
                      <a:r>
                        <a:rPr lang="en-US" sz="1200" kern="1200" dirty="0" smtClean="0">
                          <a:solidFill>
                            <a:schemeClr val="dk1"/>
                          </a:solidFill>
                          <a:latin typeface="+mn-lt"/>
                          <a:ea typeface="+mn-ea"/>
                          <a:cs typeface="+mn-cs"/>
                        </a:rPr>
                        <a:t>D-era 71% SG,</a:t>
                      </a:r>
                    </a:p>
                    <a:p>
                      <a:pPr marL="0" marR="0">
                        <a:lnSpc>
                          <a:spcPct val="107000"/>
                        </a:lnSpc>
                        <a:spcBef>
                          <a:spcPts val="0"/>
                        </a:spcBef>
                        <a:spcAft>
                          <a:spcPts val="800"/>
                        </a:spcAft>
                      </a:pPr>
                      <a:r>
                        <a:rPr lang="en-US" sz="1200" kern="1200" dirty="0" err="1" smtClean="0">
                          <a:solidFill>
                            <a:schemeClr val="dk1"/>
                          </a:solidFill>
                          <a:latin typeface="+mn-lt"/>
                          <a:ea typeface="+mn-ea"/>
                          <a:cs typeface="+mn-cs"/>
                        </a:rPr>
                        <a:t>Dhanutop</a:t>
                      </a:r>
                      <a:r>
                        <a:rPr lang="en-US" sz="1200" kern="1200" dirty="0" smtClean="0">
                          <a:solidFill>
                            <a:schemeClr val="dk1"/>
                          </a:solidFill>
                          <a:latin typeface="+mn-lt"/>
                          <a:ea typeface="+mn-ea"/>
                          <a:cs typeface="+mn-cs"/>
                        </a:rPr>
                        <a:t> 30% EC,</a:t>
                      </a:r>
                      <a:r>
                        <a:rPr lang="en-US" sz="1200" kern="1200" baseline="0" dirty="0" smtClean="0">
                          <a:solidFill>
                            <a:schemeClr val="dk1"/>
                          </a:solidFill>
                          <a:latin typeface="+mn-lt"/>
                          <a:ea typeface="+mn-ea"/>
                          <a:cs typeface="+mn-cs"/>
                        </a:rPr>
                        <a:t> </a:t>
                      </a:r>
                      <a:r>
                        <a:rPr lang="en-US" sz="1200" kern="1200" dirty="0" err="1" smtClean="0">
                          <a:solidFill>
                            <a:schemeClr val="dk1"/>
                          </a:solidFill>
                          <a:latin typeface="+mn-lt"/>
                          <a:ea typeface="+mn-ea"/>
                          <a:cs typeface="+mn-cs"/>
                        </a:rPr>
                        <a:t>Dhanutop</a:t>
                      </a:r>
                      <a:r>
                        <a:rPr lang="en-US" sz="1200" kern="1200" dirty="0" smtClean="0">
                          <a:solidFill>
                            <a:schemeClr val="dk1"/>
                          </a:solidFill>
                          <a:latin typeface="+mn-lt"/>
                          <a:ea typeface="+mn-ea"/>
                          <a:cs typeface="+mn-cs"/>
                        </a:rPr>
                        <a:t> Super 30% EC</a:t>
                      </a:r>
                    </a:p>
                    <a:p>
                      <a:pPr marL="0" marR="0">
                        <a:lnSpc>
                          <a:spcPct val="107000"/>
                        </a:lnSpc>
                        <a:spcBef>
                          <a:spcPts val="0"/>
                        </a:spcBef>
                        <a:spcAft>
                          <a:spcPts val="800"/>
                        </a:spcAft>
                      </a:pPr>
                      <a:r>
                        <a:rPr lang="en-US" sz="1200" kern="1200" dirty="0" err="1" smtClean="0">
                          <a:solidFill>
                            <a:schemeClr val="dk1"/>
                          </a:solidFill>
                          <a:latin typeface="+mn-lt"/>
                          <a:ea typeface="+mn-ea"/>
                          <a:cs typeface="+mn-cs"/>
                        </a:rPr>
                        <a:t>Dhanuzine</a:t>
                      </a:r>
                      <a:r>
                        <a:rPr lang="en-US" sz="1200" kern="1200" dirty="0" smtClean="0">
                          <a:solidFill>
                            <a:schemeClr val="dk1"/>
                          </a:solidFill>
                          <a:latin typeface="+mn-lt"/>
                          <a:ea typeface="+mn-ea"/>
                          <a:cs typeface="+mn-cs"/>
                        </a:rPr>
                        <a:t> 50% WP,</a:t>
                      </a:r>
                      <a:r>
                        <a:rPr lang="en-US" sz="1200" kern="1200" baseline="0" dirty="0" smtClean="0">
                          <a:solidFill>
                            <a:schemeClr val="dk1"/>
                          </a:solidFill>
                          <a:latin typeface="+mn-lt"/>
                          <a:ea typeface="+mn-ea"/>
                          <a:cs typeface="+mn-cs"/>
                        </a:rPr>
                        <a:t> </a:t>
                      </a:r>
                      <a:r>
                        <a:rPr lang="en-US" sz="1200" kern="1200" dirty="0" err="1" smtClean="0">
                          <a:solidFill>
                            <a:schemeClr val="dk1"/>
                          </a:solidFill>
                          <a:latin typeface="+mn-lt"/>
                          <a:ea typeface="+mn-ea"/>
                          <a:cs typeface="+mn-cs"/>
                        </a:rPr>
                        <a:t>Dozo</a:t>
                      </a:r>
                      <a:r>
                        <a:rPr lang="en-US" sz="1200" kern="1200" dirty="0" smtClean="0">
                          <a:solidFill>
                            <a:schemeClr val="dk1"/>
                          </a:solidFill>
                          <a:latin typeface="+mn-lt"/>
                          <a:ea typeface="+mn-ea"/>
                          <a:cs typeface="+mn-cs"/>
                        </a:rPr>
                        <a:t> Maxx 10% MEC</a:t>
                      </a:r>
                    </a:p>
                    <a:p>
                      <a:pPr marL="0" marR="0">
                        <a:lnSpc>
                          <a:spcPct val="107000"/>
                        </a:lnSpc>
                        <a:spcBef>
                          <a:spcPts val="0"/>
                        </a:spcBef>
                        <a:spcAft>
                          <a:spcPts val="800"/>
                        </a:spcAft>
                      </a:pPr>
                      <a:r>
                        <a:rPr lang="en-US" sz="1200" kern="1200" dirty="0" err="1" smtClean="0">
                          <a:solidFill>
                            <a:schemeClr val="dk1"/>
                          </a:solidFill>
                          <a:latin typeface="+mn-lt"/>
                          <a:ea typeface="+mn-ea"/>
                          <a:cs typeface="+mn-cs"/>
                        </a:rPr>
                        <a:t>Dynofop</a:t>
                      </a:r>
                      <a:r>
                        <a:rPr lang="en-US" sz="1200" kern="1200" dirty="0" smtClean="0">
                          <a:solidFill>
                            <a:schemeClr val="dk1"/>
                          </a:solidFill>
                          <a:latin typeface="+mn-lt"/>
                          <a:ea typeface="+mn-ea"/>
                          <a:cs typeface="+mn-cs"/>
                        </a:rPr>
                        <a:t> 15% WP,</a:t>
                      </a:r>
                      <a:r>
                        <a:rPr lang="en-US" sz="1200" kern="1200" baseline="0" dirty="0" smtClean="0">
                          <a:solidFill>
                            <a:schemeClr val="dk1"/>
                          </a:solidFill>
                          <a:latin typeface="+mn-lt"/>
                          <a:ea typeface="+mn-ea"/>
                          <a:cs typeface="+mn-cs"/>
                        </a:rPr>
                        <a:t> </a:t>
                      </a:r>
                      <a:r>
                        <a:rPr lang="en-US" sz="1200" kern="1200" dirty="0" smtClean="0">
                          <a:solidFill>
                            <a:schemeClr val="dk1"/>
                          </a:solidFill>
                          <a:latin typeface="+mn-lt"/>
                          <a:ea typeface="+mn-ea"/>
                          <a:cs typeface="+mn-cs"/>
                        </a:rPr>
                        <a:t>Fenox-1000 5.1% </a:t>
                      </a:r>
                      <a:r>
                        <a:rPr lang="en-US" sz="1200" kern="1200" dirty="0" smtClean="0">
                          <a:solidFill>
                            <a:schemeClr val="dk1"/>
                          </a:solidFill>
                          <a:latin typeface="+mn-lt"/>
                          <a:ea typeface="+mn-ea"/>
                          <a:cs typeface="+mn-cs"/>
                        </a:rPr>
                        <a:t>EC</a:t>
                      </a:r>
                      <a:r>
                        <a:rPr lang="en-US" sz="1200" kern="1200" baseline="0" dirty="0" smtClean="0">
                          <a:solidFill>
                            <a:schemeClr val="dk1"/>
                          </a:solidFill>
                          <a:latin typeface="+mn-lt"/>
                          <a:ea typeface="+mn-ea"/>
                          <a:cs typeface="+mn-cs"/>
                        </a:rPr>
                        <a:t>, </a:t>
                      </a:r>
                    </a:p>
                    <a:p>
                      <a:pPr marL="0" marR="0">
                        <a:lnSpc>
                          <a:spcPct val="107000"/>
                        </a:lnSpc>
                        <a:spcBef>
                          <a:spcPts val="0"/>
                        </a:spcBef>
                        <a:spcAft>
                          <a:spcPts val="800"/>
                        </a:spcAft>
                      </a:pPr>
                      <a:r>
                        <a:rPr lang="en-US" sz="1200" kern="1200" dirty="0" err="1" smtClean="0">
                          <a:solidFill>
                            <a:schemeClr val="dk1"/>
                          </a:solidFill>
                          <a:latin typeface="+mn-lt"/>
                          <a:ea typeface="+mn-ea"/>
                          <a:cs typeface="+mn-cs"/>
                        </a:rPr>
                        <a:t>Nabood</a:t>
                      </a:r>
                      <a:r>
                        <a:rPr lang="en-US" sz="1200" kern="1200" dirty="0" smtClean="0">
                          <a:solidFill>
                            <a:schemeClr val="dk1"/>
                          </a:solidFill>
                          <a:latin typeface="+mn-lt"/>
                          <a:ea typeface="+mn-ea"/>
                          <a:cs typeface="+mn-cs"/>
                        </a:rPr>
                        <a:t> </a:t>
                      </a:r>
                      <a:r>
                        <a:rPr lang="en-US" sz="1200" kern="1200" dirty="0" smtClean="0">
                          <a:solidFill>
                            <a:schemeClr val="dk1"/>
                          </a:solidFill>
                          <a:latin typeface="+mn-lt"/>
                          <a:ea typeface="+mn-ea"/>
                          <a:cs typeface="+mn-cs"/>
                        </a:rPr>
                        <a:t>40% DF</a:t>
                      </a:r>
                    </a:p>
                    <a:p>
                      <a:pPr marL="0" marR="0">
                        <a:lnSpc>
                          <a:spcPct val="107000"/>
                        </a:lnSpc>
                        <a:spcBef>
                          <a:spcPts val="0"/>
                        </a:spcBef>
                        <a:spcAft>
                          <a:spcPts val="800"/>
                        </a:spcAft>
                      </a:pPr>
                      <a:r>
                        <a:rPr lang="en-US" sz="1200" kern="1200" dirty="0" err="1" smtClean="0">
                          <a:solidFill>
                            <a:schemeClr val="dk1"/>
                          </a:solidFill>
                          <a:latin typeface="+mn-lt"/>
                          <a:ea typeface="+mn-ea"/>
                          <a:cs typeface="+mn-cs"/>
                        </a:rPr>
                        <a:t>Noweed</a:t>
                      </a:r>
                      <a:r>
                        <a:rPr lang="en-US" sz="1200" kern="1200" dirty="0" smtClean="0">
                          <a:solidFill>
                            <a:schemeClr val="dk1"/>
                          </a:solidFill>
                          <a:latin typeface="+mn-lt"/>
                          <a:ea typeface="+mn-ea"/>
                          <a:cs typeface="+mn-cs"/>
                        </a:rPr>
                        <a:t> 41% SL,</a:t>
                      </a:r>
                      <a:r>
                        <a:rPr lang="en-US" sz="1200" kern="1200" baseline="0" dirty="0" smtClean="0">
                          <a:solidFill>
                            <a:schemeClr val="dk1"/>
                          </a:solidFill>
                          <a:latin typeface="+mn-lt"/>
                          <a:ea typeface="+mn-ea"/>
                          <a:cs typeface="+mn-cs"/>
                        </a:rPr>
                        <a:t> </a:t>
                      </a:r>
                      <a:r>
                        <a:rPr lang="en-US" sz="1200" kern="1200" dirty="0" err="1" smtClean="0">
                          <a:solidFill>
                            <a:schemeClr val="dk1"/>
                          </a:solidFill>
                          <a:latin typeface="+mn-lt"/>
                          <a:ea typeface="+mn-ea"/>
                          <a:cs typeface="+mn-cs"/>
                        </a:rPr>
                        <a:t>OneKill</a:t>
                      </a:r>
                      <a:r>
                        <a:rPr lang="en-US" sz="1200" kern="1200" dirty="0" smtClean="0">
                          <a:solidFill>
                            <a:schemeClr val="dk1"/>
                          </a:solidFill>
                          <a:latin typeface="+mn-lt"/>
                          <a:ea typeface="+mn-ea"/>
                          <a:cs typeface="+mn-cs"/>
                        </a:rPr>
                        <a:t>,</a:t>
                      </a:r>
                      <a:r>
                        <a:rPr lang="en-US" sz="1200" kern="1200" baseline="0" dirty="0" smtClean="0">
                          <a:solidFill>
                            <a:schemeClr val="dk1"/>
                          </a:solidFill>
                          <a:latin typeface="+mn-lt"/>
                          <a:ea typeface="+mn-ea"/>
                          <a:cs typeface="+mn-cs"/>
                        </a:rPr>
                        <a:t> </a:t>
                      </a:r>
                      <a:r>
                        <a:rPr lang="en-US" sz="1200" kern="1200" dirty="0" err="1" smtClean="0">
                          <a:solidFill>
                            <a:schemeClr val="dk1"/>
                          </a:solidFill>
                          <a:latin typeface="+mn-lt"/>
                          <a:ea typeface="+mn-ea"/>
                          <a:cs typeface="+mn-cs"/>
                        </a:rPr>
                        <a:t>Oxykill</a:t>
                      </a:r>
                      <a:r>
                        <a:rPr lang="en-US" sz="1200" kern="1200" dirty="0" smtClean="0">
                          <a:solidFill>
                            <a:schemeClr val="dk1"/>
                          </a:solidFill>
                          <a:latin typeface="+mn-lt"/>
                          <a:ea typeface="+mn-ea"/>
                          <a:cs typeface="+mn-cs"/>
                        </a:rPr>
                        <a:t> 23.5% EC</a:t>
                      </a:r>
                    </a:p>
                    <a:p>
                      <a:pPr marL="0" marR="0">
                        <a:lnSpc>
                          <a:spcPct val="107000"/>
                        </a:lnSpc>
                        <a:spcBef>
                          <a:spcPts val="0"/>
                        </a:spcBef>
                        <a:spcAft>
                          <a:spcPts val="800"/>
                        </a:spcAft>
                      </a:pPr>
                      <a:r>
                        <a:rPr lang="en-US" sz="1200" kern="1200" dirty="0" smtClean="0">
                          <a:solidFill>
                            <a:schemeClr val="dk1"/>
                          </a:solidFill>
                          <a:latin typeface="+mn-lt"/>
                          <a:ea typeface="+mn-ea"/>
                          <a:cs typeface="+mn-cs"/>
                        </a:rPr>
                        <a:t>Ozone 24% SL,</a:t>
                      </a:r>
                      <a:r>
                        <a:rPr lang="en-US" sz="1200" kern="1200" baseline="0" dirty="0" smtClean="0">
                          <a:solidFill>
                            <a:schemeClr val="dk1"/>
                          </a:solidFill>
                          <a:latin typeface="+mn-lt"/>
                          <a:ea typeface="+mn-ea"/>
                          <a:cs typeface="+mn-cs"/>
                        </a:rPr>
                        <a:t> </a:t>
                      </a:r>
                      <a:r>
                        <a:rPr lang="en-US" sz="1200" kern="1200" dirty="0" err="1" smtClean="0">
                          <a:solidFill>
                            <a:schemeClr val="dk1"/>
                          </a:solidFill>
                          <a:latin typeface="+mn-lt"/>
                          <a:ea typeface="+mn-ea"/>
                          <a:cs typeface="+mn-cs"/>
                        </a:rPr>
                        <a:t>Qurin</a:t>
                      </a:r>
                      <a:r>
                        <a:rPr lang="en-US" sz="1200" kern="1200" dirty="0" smtClean="0">
                          <a:solidFill>
                            <a:schemeClr val="dk1"/>
                          </a:solidFill>
                          <a:latin typeface="+mn-lt"/>
                          <a:ea typeface="+mn-ea"/>
                          <a:cs typeface="+mn-cs"/>
                        </a:rPr>
                        <a:t> 25% WP,</a:t>
                      </a:r>
                      <a:r>
                        <a:rPr lang="en-US" sz="1200" kern="1200" baseline="0" dirty="0" smtClean="0">
                          <a:solidFill>
                            <a:schemeClr val="dk1"/>
                          </a:solidFill>
                          <a:latin typeface="+mn-lt"/>
                          <a:ea typeface="+mn-ea"/>
                          <a:cs typeface="+mn-cs"/>
                        </a:rPr>
                        <a:t> </a:t>
                      </a:r>
                      <a:r>
                        <a:rPr lang="en-US" sz="1200" kern="1200" dirty="0" smtClean="0">
                          <a:solidFill>
                            <a:schemeClr val="dk1"/>
                          </a:solidFill>
                          <a:latin typeface="+mn-lt"/>
                          <a:ea typeface="+mn-ea"/>
                          <a:cs typeface="+mn-cs"/>
                        </a:rPr>
                        <a:t>Sakura 10% EC</a:t>
                      </a:r>
                    </a:p>
                    <a:p>
                      <a:pPr marL="0" marR="0">
                        <a:lnSpc>
                          <a:spcPct val="107000"/>
                        </a:lnSpc>
                        <a:spcBef>
                          <a:spcPts val="0"/>
                        </a:spcBef>
                        <a:spcAft>
                          <a:spcPts val="800"/>
                        </a:spcAft>
                      </a:pPr>
                      <a:r>
                        <a:rPr lang="en-US" sz="1200" kern="1200" dirty="0" smtClean="0">
                          <a:solidFill>
                            <a:schemeClr val="dk1"/>
                          </a:solidFill>
                          <a:latin typeface="+mn-lt"/>
                          <a:ea typeface="+mn-ea"/>
                          <a:cs typeface="+mn-cs"/>
                        </a:rPr>
                        <a:t>Sempra,</a:t>
                      </a:r>
                      <a:r>
                        <a:rPr lang="en-US" sz="1200" kern="1200" baseline="0" dirty="0" smtClean="0">
                          <a:solidFill>
                            <a:schemeClr val="dk1"/>
                          </a:solidFill>
                          <a:latin typeface="+mn-lt"/>
                          <a:ea typeface="+mn-ea"/>
                          <a:cs typeface="+mn-cs"/>
                        </a:rPr>
                        <a:t> </a:t>
                      </a:r>
                      <a:r>
                        <a:rPr lang="en-US" sz="1200" kern="1200" dirty="0" smtClean="0">
                          <a:solidFill>
                            <a:schemeClr val="dk1"/>
                          </a:solidFill>
                          <a:latin typeface="+mn-lt"/>
                          <a:ea typeface="+mn-ea"/>
                          <a:cs typeface="+mn-cs"/>
                        </a:rPr>
                        <a:t>Targa Super 5% EC</a:t>
                      </a:r>
                    </a:p>
                    <a:p>
                      <a:pPr marL="0" marR="0">
                        <a:lnSpc>
                          <a:spcPct val="107000"/>
                        </a:lnSpc>
                        <a:spcBef>
                          <a:spcPts val="0"/>
                        </a:spcBef>
                        <a:spcAft>
                          <a:spcPts val="800"/>
                        </a:spcAft>
                      </a:pPr>
                      <a:r>
                        <a:rPr lang="en-US" sz="1200" kern="1200" dirty="0" smtClean="0">
                          <a:solidFill>
                            <a:schemeClr val="dk1"/>
                          </a:solidFill>
                          <a:latin typeface="+mn-lt"/>
                          <a:ea typeface="+mn-ea"/>
                          <a:cs typeface="+mn-cs"/>
                        </a:rPr>
                        <a:t>Terminal 13.5% SL,</a:t>
                      </a:r>
                      <a:r>
                        <a:rPr lang="en-US" sz="1200" kern="1200" baseline="0" dirty="0" smtClean="0">
                          <a:solidFill>
                            <a:schemeClr val="dk1"/>
                          </a:solidFill>
                          <a:latin typeface="+mn-lt"/>
                          <a:ea typeface="+mn-ea"/>
                          <a:cs typeface="+mn-cs"/>
                        </a:rPr>
                        <a:t> </a:t>
                      </a:r>
                      <a:r>
                        <a:rPr lang="en-US" sz="1200" kern="1200" dirty="0" smtClean="0">
                          <a:solidFill>
                            <a:schemeClr val="dk1"/>
                          </a:solidFill>
                          <a:latin typeface="+mn-lt"/>
                          <a:ea typeface="+mn-ea"/>
                          <a:cs typeface="+mn-cs"/>
                        </a:rPr>
                        <a:t>Tornado</a:t>
                      </a:r>
                    </a:p>
                    <a:p>
                      <a:pPr marL="0" marR="0">
                        <a:lnSpc>
                          <a:spcPct val="107000"/>
                        </a:lnSpc>
                        <a:spcBef>
                          <a:spcPts val="0"/>
                        </a:spcBef>
                        <a:spcAft>
                          <a:spcPts val="800"/>
                        </a:spcAft>
                      </a:pPr>
                      <a:r>
                        <a:rPr lang="en-US" sz="1200" kern="1200" dirty="0" err="1" smtClean="0">
                          <a:solidFill>
                            <a:schemeClr val="dk1"/>
                          </a:solidFill>
                          <a:latin typeface="+mn-lt"/>
                          <a:ea typeface="+mn-ea"/>
                          <a:cs typeface="+mn-cs"/>
                        </a:rPr>
                        <a:t>Weedmar</a:t>
                      </a:r>
                      <a:r>
                        <a:rPr lang="en-US" sz="1200" kern="1200" dirty="0" smtClean="0">
                          <a:solidFill>
                            <a:schemeClr val="dk1"/>
                          </a:solidFill>
                          <a:latin typeface="+mn-lt"/>
                          <a:ea typeface="+mn-ea"/>
                          <a:cs typeface="+mn-cs"/>
                        </a:rPr>
                        <a:t> 38% EC,</a:t>
                      </a:r>
                      <a:r>
                        <a:rPr lang="en-US" sz="1200" kern="1200" baseline="0" dirty="0" smtClean="0">
                          <a:solidFill>
                            <a:schemeClr val="dk1"/>
                          </a:solidFill>
                          <a:latin typeface="+mn-lt"/>
                          <a:ea typeface="+mn-ea"/>
                          <a:cs typeface="+mn-cs"/>
                        </a:rPr>
                        <a:t> </a:t>
                      </a:r>
                      <a:r>
                        <a:rPr lang="en-US" sz="1200" kern="1200" dirty="0" err="1" smtClean="0">
                          <a:solidFill>
                            <a:schemeClr val="dk1"/>
                          </a:solidFill>
                          <a:latin typeface="+mn-lt"/>
                          <a:ea typeface="+mn-ea"/>
                          <a:cs typeface="+mn-cs"/>
                        </a:rPr>
                        <a:t>Weedmar</a:t>
                      </a:r>
                      <a:r>
                        <a:rPr lang="en-US" sz="1200" kern="1200" dirty="0" smtClean="0">
                          <a:solidFill>
                            <a:schemeClr val="dk1"/>
                          </a:solidFill>
                          <a:latin typeface="+mn-lt"/>
                          <a:ea typeface="+mn-ea"/>
                          <a:cs typeface="+mn-cs"/>
                        </a:rPr>
                        <a:t> 80% WP</a:t>
                      </a:r>
                    </a:p>
                    <a:p>
                      <a:pPr marL="0" marR="0">
                        <a:lnSpc>
                          <a:spcPct val="107000"/>
                        </a:lnSpc>
                        <a:spcBef>
                          <a:spcPts val="0"/>
                        </a:spcBef>
                        <a:spcAft>
                          <a:spcPts val="800"/>
                        </a:spcAft>
                      </a:pPr>
                      <a:r>
                        <a:rPr lang="en-US" sz="1200" kern="1200" dirty="0" err="1" smtClean="0">
                          <a:solidFill>
                            <a:schemeClr val="dk1"/>
                          </a:solidFill>
                          <a:latin typeface="+mn-lt"/>
                          <a:ea typeface="+mn-ea"/>
                          <a:cs typeface="+mn-cs"/>
                        </a:rPr>
                        <a:t>Weedmar</a:t>
                      </a:r>
                      <a:r>
                        <a:rPr lang="en-US" sz="1200" kern="1200" dirty="0" smtClean="0">
                          <a:solidFill>
                            <a:schemeClr val="dk1"/>
                          </a:solidFill>
                          <a:latin typeface="+mn-lt"/>
                          <a:ea typeface="+mn-ea"/>
                          <a:cs typeface="+mn-cs"/>
                        </a:rPr>
                        <a:t> Super 58% SL</a:t>
                      </a:r>
                    </a:p>
                  </a:txBody>
                  <a:tcPr anchor="ctr">
                    <a:solidFill>
                      <a:schemeClr val="accent6">
                        <a:lumMod val="20000"/>
                        <a:lumOff val="80000"/>
                      </a:schemeClr>
                    </a:solidFill>
                  </a:tcPr>
                </a:tc>
                <a:tc>
                  <a:txBody>
                    <a:bodyPr/>
                    <a:lstStyle/>
                    <a:p>
                      <a:pPr marL="0" marR="0">
                        <a:lnSpc>
                          <a:spcPct val="107000"/>
                        </a:lnSpc>
                        <a:spcBef>
                          <a:spcPts val="0"/>
                        </a:spcBef>
                        <a:spcAft>
                          <a:spcPts val="800"/>
                        </a:spcAft>
                      </a:pPr>
                      <a:r>
                        <a:rPr lang="en-US" sz="1200" kern="1200" dirty="0" err="1" smtClean="0">
                          <a:solidFill>
                            <a:schemeClr val="dk1"/>
                          </a:solidFill>
                          <a:latin typeface="+mn-lt"/>
                          <a:ea typeface="+mn-ea"/>
                          <a:cs typeface="+mn-cs"/>
                        </a:rPr>
                        <a:t>Conika</a:t>
                      </a:r>
                      <a:r>
                        <a:rPr lang="en-US" sz="1200" kern="1200" dirty="0" smtClean="0">
                          <a:solidFill>
                            <a:schemeClr val="dk1"/>
                          </a:solidFill>
                          <a:latin typeface="+mn-lt"/>
                          <a:ea typeface="+mn-ea"/>
                          <a:cs typeface="+mn-cs"/>
                        </a:rPr>
                        <a:t> 50% WP,</a:t>
                      </a:r>
                      <a:r>
                        <a:rPr lang="en-US" sz="1200" kern="1200" baseline="0" dirty="0" smtClean="0">
                          <a:solidFill>
                            <a:schemeClr val="dk1"/>
                          </a:solidFill>
                          <a:latin typeface="+mn-lt"/>
                          <a:ea typeface="+mn-ea"/>
                          <a:cs typeface="+mn-cs"/>
                        </a:rPr>
                        <a:t> </a:t>
                      </a:r>
                      <a:r>
                        <a:rPr lang="en-US" sz="1200" kern="1200" dirty="0" smtClean="0">
                          <a:solidFill>
                            <a:schemeClr val="dk1"/>
                          </a:solidFill>
                          <a:latin typeface="+mn-lt"/>
                          <a:ea typeface="+mn-ea"/>
                          <a:cs typeface="+mn-cs"/>
                        </a:rPr>
                        <a:t>Cursor 40% EC</a:t>
                      </a:r>
                    </a:p>
                    <a:p>
                      <a:pPr marL="0" marR="0">
                        <a:lnSpc>
                          <a:spcPct val="107000"/>
                        </a:lnSpc>
                        <a:spcBef>
                          <a:spcPts val="0"/>
                        </a:spcBef>
                        <a:spcAft>
                          <a:spcPts val="800"/>
                        </a:spcAft>
                      </a:pPr>
                      <a:r>
                        <a:rPr lang="en-US" sz="1200" kern="1200" dirty="0" err="1" smtClean="0">
                          <a:solidFill>
                            <a:schemeClr val="dk1"/>
                          </a:solidFill>
                          <a:latin typeface="+mn-lt"/>
                          <a:ea typeface="+mn-ea"/>
                          <a:cs typeface="+mn-cs"/>
                        </a:rPr>
                        <a:t>Dhanucop</a:t>
                      </a:r>
                      <a:r>
                        <a:rPr lang="en-US" sz="1200" kern="1200" dirty="0" smtClean="0">
                          <a:solidFill>
                            <a:schemeClr val="dk1"/>
                          </a:solidFill>
                          <a:latin typeface="+mn-lt"/>
                          <a:ea typeface="+mn-ea"/>
                          <a:cs typeface="+mn-cs"/>
                        </a:rPr>
                        <a:t> 50% WP,</a:t>
                      </a:r>
                      <a:r>
                        <a:rPr lang="en-US" sz="1200" kern="1200" baseline="0" dirty="0" smtClean="0">
                          <a:solidFill>
                            <a:schemeClr val="dk1"/>
                          </a:solidFill>
                          <a:latin typeface="+mn-lt"/>
                          <a:ea typeface="+mn-ea"/>
                          <a:cs typeface="+mn-cs"/>
                        </a:rPr>
                        <a:t> </a:t>
                      </a:r>
                      <a:r>
                        <a:rPr lang="en-US" sz="1200" kern="1200" dirty="0" smtClean="0">
                          <a:solidFill>
                            <a:schemeClr val="dk1"/>
                          </a:solidFill>
                          <a:latin typeface="+mn-lt"/>
                          <a:ea typeface="+mn-ea"/>
                          <a:cs typeface="+mn-cs"/>
                        </a:rPr>
                        <a:t>Dhanuka M-45 75% WP</a:t>
                      </a:r>
                    </a:p>
                    <a:p>
                      <a:pPr marL="0" marR="0">
                        <a:lnSpc>
                          <a:spcPct val="107000"/>
                        </a:lnSpc>
                        <a:spcBef>
                          <a:spcPts val="0"/>
                        </a:spcBef>
                        <a:spcAft>
                          <a:spcPts val="800"/>
                        </a:spcAft>
                      </a:pPr>
                      <a:r>
                        <a:rPr lang="en-US" sz="1200" kern="1200" dirty="0" err="1" smtClean="0">
                          <a:solidFill>
                            <a:schemeClr val="dk1"/>
                          </a:solidFill>
                          <a:latin typeface="+mn-lt"/>
                          <a:ea typeface="+mn-ea"/>
                          <a:cs typeface="+mn-cs"/>
                        </a:rPr>
                        <a:t>Dhanustin</a:t>
                      </a:r>
                      <a:r>
                        <a:rPr lang="en-US" sz="1200" kern="1200" dirty="0" smtClean="0">
                          <a:solidFill>
                            <a:schemeClr val="dk1"/>
                          </a:solidFill>
                          <a:latin typeface="+mn-lt"/>
                          <a:ea typeface="+mn-ea"/>
                          <a:cs typeface="+mn-cs"/>
                        </a:rPr>
                        <a:t> 50% WP,</a:t>
                      </a:r>
                      <a:r>
                        <a:rPr lang="en-US" sz="1200" kern="1200" baseline="0" dirty="0" smtClean="0">
                          <a:solidFill>
                            <a:schemeClr val="dk1"/>
                          </a:solidFill>
                          <a:latin typeface="+mn-lt"/>
                          <a:ea typeface="+mn-ea"/>
                          <a:cs typeface="+mn-cs"/>
                        </a:rPr>
                        <a:t> </a:t>
                      </a:r>
                      <a:r>
                        <a:rPr lang="en-US" sz="1200" kern="1200" dirty="0" err="1" smtClean="0">
                          <a:solidFill>
                            <a:schemeClr val="dk1"/>
                          </a:solidFill>
                          <a:latin typeface="+mn-lt"/>
                          <a:ea typeface="+mn-ea"/>
                          <a:cs typeface="+mn-cs"/>
                        </a:rPr>
                        <a:t>Godiwa</a:t>
                      </a:r>
                      <a:r>
                        <a:rPr lang="en-US" sz="1200" kern="1200" dirty="0" smtClean="0">
                          <a:solidFill>
                            <a:schemeClr val="dk1"/>
                          </a:solidFill>
                          <a:latin typeface="+mn-lt"/>
                          <a:ea typeface="+mn-ea"/>
                          <a:cs typeface="+mn-cs"/>
                        </a:rPr>
                        <a:t> Super</a:t>
                      </a:r>
                    </a:p>
                    <a:p>
                      <a:pPr marL="0" marR="0">
                        <a:lnSpc>
                          <a:spcPct val="107000"/>
                        </a:lnSpc>
                        <a:spcBef>
                          <a:spcPts val="0"/>
                        </a:spcBef>
                        <a:spcAft>
                          <a:spcPts val="800"/>
                        </a:spcAft>
                      </a:pPr>
                      <a:r>
                        <a:rPr lang="en-US" sz="1200" kern="1200" dirty="0" err="1" smtClean="0">
                          <a:solidFill>
                            <a:schemeClr val="dk1"/>
                          </a:solidFill>
                          <a:latin typeface="+mn-lt"/>
                          <a:ea typeface="+mn-ea"/>
                          <a:cs typeface="+mn-cs"/>
                        </a:rPr>
                        <a:t>Hexadhan</a:t>
                      </a:r>
                      <a:r>
                        <a:rPr lang="en-US" sz="1200" kern="1200" dirty="0" smtClean="0">
                          <a:solidFill>
                            <a:schemeClr val="dk1"/>
                          </a:solidFill>
                          <a:latin typeface="+mn-lt"/>
                          <a:ea typeface="+mn-ea"/>
                          <a:cs typeface="+mn-cs"/>
                        </a:rPr>
                        <a:t> Plus 5% SC,</a:t>
                      </a:r>
                      <a:r>
                        <a:rPr lang="en-US" sz="1200" kern="1200" baseline="0" dirty="0" smtClean="0">
                          <a:solidFill>
                            <a:schemeClr val="dk1"/>
                          </a:solidFill>
                          <a:latin typeface="+mn-lt"/>
                          <a:ea typeface="+mn-ea"/>
                          <a:cs typeface="+mn-cs"/>
                        </a:rPr>
                        <a:t> </a:t>
                      </a:r>
                      <a:r>
                        <a:rPr lang="en-US" sz="1200" kern="1200" dirty="0" err="1" smtClean="0">
                          <a:solidFill>
                            <a:schemeClr val="dk1"/>
                          </a:solidFill>
                          <a:latin typeface="+mn-lt"/>
                          <a:ea typeface="+mn-ea"/>
                          <a:cs typeface="+mn-cs"/>
                        </a:rPr>
                        <a:t>Kasu</a:t>
                      </a:r>
                      <a:r>
                        <a:rPr lang="en-US" sz="1200" kern="1200" dirty="0" smtClean="0">
                          <a:solidFill>
                            <a:schemeClr val="dk1"/>
                          </a:solidFill>
                          <a:latin typeface="+mn-lt"/>
                          <a:ea typeface="+mn-ea"/>
                          <a:cs typeface="+mn-cs"/>
                        </a:rPr>
                        <a:t>-B 3L</a:t>
                      </a:r>
                    </a:p>
                    <a:p>
                      <a:pPr marL="0" marR="0">
                        <a:lnSpc>
                          <a:spcPct val="107000"/>
                        </a:lnSpc>
                        <a:spcBef>
                          <a:spcPts val="0"/>
                        </a:spcBef>
                        <a:spcAft>
                          <a:spcPts val="800"/>
                        </a:spcAft>
                      </a:pPr>
                      <a:r>
                        <a:rPr lang="en-US" sz="1200" kern="1200" dirty="0" err="1" smtClean="0">
                          <a:solidFill>
                            <a:schemeClr val="dk1"/>
                          </a:solidFill>
                          <a:latin typeface="+mn-lt"/>
                          <a:ea typeface="+mn-ea"/>
                          <a:cs typeface="+mn-cs"/>
                        </a:rPr>
                        <a:t>Kirari</a:t>
                      </a:r>
                      <a:r>
                        <a:rPr lang="en-US" sz="1200" kern="1200" dirty="0" smtClean="0">
                          <a:solidFill>
                            <a:schemeClr val="dk1"/>
                          </a:solidFill>
                          <a:latin typeface="+mn-lt"/>
                          <a:ea typeface="+mn-ea"/>
                          <a:cs typeface="+mn-cs"/>
                        </a:rPr>
                        <a:t> 20% W/V SC,</a:t>
                      </a:r>
                      <a:r>
                        <a:rPr lang="en-US" sz="1200" kern="1200" baseline="0" dirty="0" smtClean="0">
                          <a:solidFill>
                            <a:schemeClr val="dk1"/>
                          </a:solidFill>
                          <a:latin typeface="+mn-lt"/>
                          <a:ea typeface="+mn-ea"/>
                          <a:cs typeface="+mn-cs"/>
                        </a:rPr>
                        <a:t> </a:t>
                      </a:r>
                      <a:r>
                        <a:rPr lang="en-US" sz="1200" kern="1200" dirty="0" err="1" smtClean="0">
                          <a:solidFill>
                            <a:schemeClr val="dk1"/>
                          </a:solidFill>
                          <a:latin typeface="+mn-lt"/>
                          <a:ea typeface="+mn-ea"/>
                          <a:cs typeface="+mn-cs"/>
                        </a:rPr>
                        <a:t>Lustre</a:t>
                      </a:r>
                      <a:r>
                        <a:rPr lang="en-US" sz="1200" kern="1200" dirty="0" smtClean="0">
                          <a:solidFill>
                            <a:schemeClr val="dk1"/>
                          </a:solidFill>
                          <a:latin typeface="+mn-lt"/>
                          <a:ea typeface="+mn-ea"/>
                          <a:cs typeface="+mn-cs"/>
                        </a:rPr>
                        <a:t> 37.5% SE</a:t>
                      </a:r>
                    </a:p>
                    <a:p>
                      <a:pPr marL="0" marR="0">
                        <a:lnSpc>
                          <a:spcPct val="107000"/>
                        </a:lnSpc>
                        <a:spcBef>
                          <a:spcPts val="0"/>
                        </a:spcBef>
                        <a:spcAft>
                          <a:spcPts val="800"/>
                        </a:spcAft>
                      </a:pPr>
                      <a:r>
                        <a:rPr lang="en-US" sz="1200" kern="1200" dirty="0" err="1" smtClean="0">
                          <a:solidFill>
                            <a:schemeClr val="dk1"/>
                          </a:solidFill>
                          <a:latin typeface="+mn-lt"/>
                          <a:ea typeface="+mn-ea"/>
                          <a:cs typeface="+mn-cs"/>
                        </a:rPr>
                        <a:t>Nissodium</a:t>
                      </a:r>
                      <a:r>
                        <a:rPr lang="en-US" sz="1200" kern="1200" dirty="0" smtClean="0">
                          <a:solidFill>
                            <a:schemeClr val="dk1"/>
                          </a:solidFill>
                          <a:latin typeface="+mn-lt"/>
                          <a:ea typeface="+mn-ea"/>
                          <a:cs typeface="+mn-cs"/>
                        </a:rPr>
                        <a:t> 5% EW,</a:t>
                      </a:r>
                      <a:r>
                        <a:rPr lang="en-US" sz="1200" kern="1200" baseline="0" dirty="0" smtClean="0">
                          <a:solidFill>
                            <a:schemeClr val="dk1"/>
                          </a:solidFill>
                          <a:latin typeface="+mn-lt"/>
                          <a:ea typeface="+mn-ea"/>
                          <a:cs typeface="+mn-cs"/>
                        </a:rPr>
                        <a:t> </a:t>
                      </a:r>
                      <a:r>
                        <a:rPr lang="en-US" sz="1200" kern="1200" dirty="0" err="1" smtClean="0">
                          <a:solidFill>
                            <a:schemeClr val="dk1"/>
                          </a:solidFill>
                          <a:latin typeface="+mn-lt"/>
                          <a:ea typeface="+mn-ea"/>
                          <a:cs typeface="+mn-cs"/>
                        </a:rPr>
                        <a:t>Sheathmar</a:t>
                      </a:r>
                      <a:r>
                        <a:rPr lang="en-US" sz="1200" kern="1200" dirty="0" smtClean="0">
                          <a:solidFill>
                            <a:schemeClr val="dk1"/>
                          </a:solidFill>
                          <a:latin typeface="+mn-lt"/>
                          <a:ea typeface="+mn-ea"/>
                          <a:cs typeface="+mn-cs"/>
                        </a:rPr>
                        <a:t> 3% L</a:t>
                      </a:r>
                    </a:p>
                    <a:p>
                      <a:pPr marL="0" marR="0">
                        <a:lnSpc>
                          <a:spcPct val="107000"/>
                        </a:lnSpc>
                        <a:spcBef>
                          <a:spcPts val="0"/>
                        </a:spcBef>
                        <a:spcAft>
                          <a:spcPts val="800"/>
                        </a:spcAft>
                      </a:pPr>
                      <a:r>
                        <a:rPr lang="en-US" sz="1200" kern="1200" dirty="0" smtClean="0">
                          <a:solidFill>
                            <a:schemeClr val="dk1"/>
                          </a:solidFill>
                          <a:latin typeface="+mn-lt"/>
                          <a:ea typeface="+mn-ea"/>
                          <a:cs typeface="+mn-cs"/>
                        </a:rPr>
                        <a:t>Sixer 75% WP,</a:t>
                      </a:r>
                      <a:r>
                        <a:rPr lang="en-US" sz="1200" kern="1200" baseline="0" dirty="0" smtClean="0">
                          <a:solidFill>
                            <a:schemeClr val="dk1"/>
                          </a:solidFill>
                          <a:latin typeface="+mn-lt"/>
                          <a:ea typeface="+mn-ea"/>
                          <a:cs typeface="+mn-cs"/>
                        </a:rPr>
                        <a:t> </a:t>
                      </a:r>
                      <a:r>
                        <a:rPr lang="en-US" sz="1200" kern="1200" dirty="0" smtClean="0">
                          <a:solidFill>
                            <a:schemeClr val="dk1"/>
                          </a:solidFill>
                          <a:latin typeface="+mn-lt"/>
                          <a:ea typeface="+mn-ea"/>
                          <a:cs typeface="+mn-cs"/>
                        </a:rPr>
                        <a:t>Spectrum 29.3% SC</a:t>
                      </a:r>
                    </a:p>
                    <a:p>
                      <a:pPr marL="0" marR="0">
                        <a:lnSpc>
                          <a:spcPct val="107000"/>
                        </a:lnSpc>
                        <a:spcBef>
                          <a:spcPts val="0"/>
                        </a:spcBef>
                        <a:spcAft>
                          <a:spcPts val="800"/>
                        </a:spcAft>
                      </a:pPr>
                      <a:r>
                        <a:rPr lang="en-US" sz="1200" kern="1200" dirty="0" err="1" smtClean="0">
                          <a:solidFill>
                            <a:schemeClr val="dk1"/>
                          </a:solidFill>
                          <a:latin typeface="+mn-lt"/>
                          <a:ea typeface="+mn-ea"/>
                          <a:cs typeface="+mn-cs"/>
                        </a:rPr>
                        <a:t>Vitavax</a:t>
                      </a:r>
                      <a:r>
                        <a:rPr lang="en-US" sz="1200" kern="1200" dirty="0" smtClean="0">
                          <a:solidFill>
                            <a:schemeClr val="dk1"/>
                          </a:solidFill>
                          <a:latin typeface="+mn-lt"/>
                          <a:ea typeface="+mn-ea"/>
                          <a:cs typeface="+mn-cs"/>
                        </a:rPr>
                        <a:t> Power,</a:t>
                      </a:r>
                      <a:r>
                        <a:rPr lang="en-US" sz="1200" kern="1200" baseline="0" dirty="0" smtClean="0">
                          <a:solidFill>
                            <a:schemeClr val="dk1"/>
                          </a:solidFill>
                          <a:latin typeface="+mn-lt"/>
                          <a:ea typeface="+mn-ea"/>
                          <a:cs typeface="+mn-cs"/>
                        </a:rPr>
                        <a:t> </a:t>
                      </a:r>
                      <a:r>
                        <a:rPr lang="en-US" sz="1200" kern="1200" dirty="0" err="1" smtClean="0">
                          <a:solidFill>
                            <a:schemeClr val="dk1"/>
                          </a:solidFill>
                          <a:latin typeface="+mn-lt"/>
                          <a:ea typeface="+mn-ea"/>
                          <a:cs typeface="+mn-cs"/>
                        </a:rPr>
                        <a:t>Vitavax</a:t>
                      </a:r>
                      <a:r>
                        <a:rPr lang="en-US" sz="1200" kern="1200" dirty="0" smtClean="0">
                          <a:solidFill>
                            <a:schemeClr val="dk1"/>
                          </a:solidFill>
                          <a:latin typeface="+mn-lt"/>
                          <a:ea typeface="+mn-ea"/>
                          <a:cs typeface="+mn-cs"/>
                        </a:rPr>
                        <a:t> Ultra</a:t>
                      </a:r>
                    </a:p>
                    <a:p>
                      <a:pPr marL="0" marR="0">
                        <a:lnSpc>
                          <a:spcPct val="107000"/>
                        </a:lnSpc>
                        <a:spcBef>
                          <a:spcPts val="0"/>
                        </a:spcBef>
                        <a:spcAft>
                          <a:spcPts val="800"/>
                        </a:spcAft>
                      </a:pPr>
                      <a:r>
                        <a:rPr lang="en-US" sz="1200" kern="1200" dirty="0" err="1" smtClean="0">
                          <a:solidFill>
                            <a:schemeClr val="dk1"/>
                          </a:solidFill>
                          <a:latin typeface="+mn-lt"/>
                          <a:ea typeface="+mn-ea"/>
                          <a:cs typeface="+mn-cs"/>
                        </a:rPr>
                        <a:t>Zerox</a:t>
                      </a:r>
                      <a:r>
                        <a:rPr lang="en-US" sz="1200" kern="1200" dirty="0" smtClean="0">
                          <a:solidFill>
                            <a:schemeClr val="dk1"/>
                          </a:solidFill>
                          <a:latin typeface="+mn-lt"/>
                          <a:ea typeface="+mn-ea"/>
                          <a:cs typeface="+mn-cs"/>
                        </a:rPr>
                        <a:t> 25% EC,</a:t>
                      </a:r>
                      <a:r>
                        <a:rPr lang="en-US" sz="1200" kern="1200" baseline="0" dirty="0" smtClean="0">
                          <a:solidFill>
                            <a:schemeClr val="dk1"/>
                          </a:solidFill>
                          <a:latin typeface="+mn-lt"/>
                          <a:ea typeface="+mn-ea"/>
                          <a:cs typeface="+mn-cs"/>
                        </a:rPr>
                        <a:t> </a:t>
                      </a:r>
                      <a:r>
                        <a:rPr lang="en-US" sz="1200" kern="1200" dirty="0" smtClean="0">
                          <a:solidFill>
                            <a:schemeClr val="dk1"/>
                          </a:solidFill>
                          <a:latin typeface="+mn-lt"/>
                          <a:ea typeface="+mn-ea"/>
                          <a:cs typeface="+mn-cs"/>
                        </a:rPr>
                        <a:t>ZANET</a:t>
                      </a:r>
                    </a:p>
                  </a:txBody>
                  <a:tcPr anchor="ctr">
                    <a:solidFill>
                      <a:schemeClr val="accent6">
                        <a:lumMod val="20000"/>
                        <a:lumOff val="80000"/>
                      </a:schemeClr>
                    </a:solidFill>
                  </a:tcPr>
                </a:tc>
                <a:tc>
                  <a:txBody>
                    <a:bodyPr/>
                    <a:lstStyle/>
                    <a:p>
                      <a:pPr lvl="0" algn="just">
                        <a:lnSpc>
                          <a:spcPct val="150000"/>
                        </a:lnSpc>
                        <a:spcBef>
                          <a:spcPts val="0"/>
                        </a:spcBef>
                        <a:spcAft>
                          <a:spcPts val="0"/>
                        </a:spcAft>
                      </a:pPr>
                      <a:r>
                        <a:rPr lang="en-IN" sz="1200" dirty="0" err="1" smtClean="0"/>
                        <a:t>Aaatank</a:t>
                      </a:r>
                      <a:r>
                        <a:rPr lang="en-IN" sz="1200" dirty="0" smtClean="0"/>
                        <a:t> 25% EC,</a:t>
                      </a:r>
                      <a:r>
                        <a:rPr lang="en-IN" sz="1200" baseline="0" dirty="0" smtClean="0"/>
                        <a:t> </a:t>
                      </a:r>
                      <a:r>
                        <a:rPr lang="en-IN" sz="1200" dirty="0" smtClean="0"/>
                        <a:t>Ad-</a:t>
                      </a:r>
                      <a:r>
                        <a:rPr lang="en-IN" sz="1200" dirty="0" err="1" smtClean="0"/>
                        <a:t>fyre</a:t>
                      </a:r>
                      <a:r>
                        <a:rPr lang="en-IN" sz="1200" dirty="0" smtClean="0"/>
                        <a:t> 70% WG</a:t>
                      </a:r>
                    </a:p>
                    <a:p>
                      <a:pPr lvl="0" algn="just">
                        <a:lnSpc>
                          <a:spcPct val="150000"/>
                        </a:lnSpc>
                        <a:spcBef>
                          <a:spcPts val="0"/>
                        </a:spcBef>
                        <a:spcAft>
                          <a:spcPts val="0"/>
                        </a:spcAft>
                      </a:pPr>
                      <a:r>
                        <a:rPr lang="en-IN" sz="1200" dirty="0" smtClean="0"/>
                        <a:t>Apply 50% WG,</a:t>
                      </a:r>
                      <a:r>
                        <a:rPr lang="en-IN" sz="1200" baseline="0" dirty="0" smtClean="0"/>
                        <a:t> </a:t>
                      </a:r>
                      <a:r>
                        <a:rPr lang="en-IN" sz="1200" dirty="0" err="1" smtClean="0"/>
                        <a:t>Areva</a:t>
                      </a:r>
                      <a:r>
                        <a:rPr lang="en-IN" sz="1200" dirty="0" smtClean="0"/>
                        <a:t> 25% WG</a:t>
                      </a:r>
                    </a:p>
                    <a:p>
                      <a:pPr lvl="0" algn="just">
                        <a:lnSpc>
                          <a:spcPct val="150000"/>
                        </a:lnSpc>
                        <a:spcBef>
                          <a:spcPts val="0"/>
                        </a:spcBef>
                        <a:spcAft>
                          <a:spcPts val="0"/>
                        </a:spcAft>
                      </a:pPr>
                      <a:r>
                        <a:rPr lang="en-IN" sz="1200" dirty="0" err="1" smtClean="0"/>
                        <a:t>Areva</a:t>
                      </a:r>
                      <a:r>
                        <a:rPr lang="en-IN" sz="1200" dirty="0" smtClean="0"/>
                        <a:t> Super 30% FS,</a:t>
                      </a:r>
                      <a:r>
                        <a:rPr lang="en-IN" sz="1200" baseline="0" dirty="0" smtClean="0"/>
                        <a:t> </a:t>
                      </a:r>
                      <a:r>
                        <a:rPr lang="en-IN" sz="1200" dirty="0" err="1" smtClean="0"/>
                        <a:t>Caldan</a:t>
                      </a:r>
                      <a:r>
                        <a:rPr lang="en-IN" sz="1200" dirty="0" smtClean="0"/>
                        <a:t> 4G</a:t>
                      </a:r>
                    </a:p>
                    <a:p>
                      <a:pPr lvl="0" algn="just">
                        <a:lnSpc>
                          <a:spcPct val="150000"/>
                        </a:lnSpc>
                        <a:spcBef>
                          <a:spcPts val="0"/>
                        </a:spcBef>
                        <a:spcAft>
                          <a:spcPts val="0"/>
                        </a:spcAft>
                      </a:pPr>
                      <a:r>
                        <a:rPr lang="en-IN" sz="1200" dirty="0" err="1" smtClean="0"/>
                        <a:t>Caldan</a:t>
                      </a:r>
                      <a:r>
                        <a:rPr lang="en-IN" sz="1200" dirty="0" smtClean="0"/>
                        <a:t> 50 SP,</a:t>
                      </a:r>
                      <a:r>
                        <a:rPr lang="en-IN" sz="1200" baseline="0" dirty="0" smtClean="0"/>
                        <a:t> </a:t>
                      </a:r>
                      <a:r>
                        <a:rPr lang="en-IN" sz="1200" dirty="0" smtClean="0"/>
                        <a:t>Cover Granules 0.4% Gr.</a:t>
                      </a:r>
                    </a:p>
                    <a:p>
                      <a:pPr lvl="0" algn="just">
                        <a:lnSpc>
                          <a:spcPct val="150000"/>
                        </a:lnSpc>
                        <a:spcBef>
                          <a:spcPts val="0"/>
                        </a:spcBef>
                        <a:spcAft>
                          <a:spcPts val="0"/>
                        </a:spcAft>
                      </a:pPr>
                      <a:r>
                        <a:rPr lang="en-IN" sz="1200" dirty="0" smtClean="0"/>
                        <a:t>Cover Liquid 18.5% w/w SC,</a:t>
                      </a:r>
                      <a:r>
                        <a:rPr lang="en-IN" sz="1200" baseline="0" dirty="0" smtClean="0"/>
                        <a:t> </a:t>
                      </a:r>
                      <a:r>
                        <a:rPr lang="en-IN" sz="1200" dirty="0" smtClean="0"/>
                        <a:t>Decide 31%WG,</a:t>
                      </a:r>
                    </a:p>
                    <a:p>
                      <a:pPr lvl="0" algn="just">
                        <a:lnSpc>
                          <a:spcPct val="150000"/>
                        </a:lnSpc>
                        <a:spcBef>
                          <a:spcPts val="0"/>
                        </a:spcBef>
                        <a:spcAft>
                          <a:spcPts val="0"/>
                        </a:spcAft>
                      </a:pPr>
                      <a:r>
                        <a:rPr lang="en-IN" sz="1200" dirty="0" smtClean="0"/>
                        <a:t>Deva Shakti 5% EC,</a:t>
                      </a:r>
                      <a:r>
                        <a:rPr lang="en-IN" sz="1200" baseline="0" dirty="0" smtClean="0"/>
                        <a:t> </a:t>
                      </a:r>
                      <a:r>
                        <a:rPr lang="en-IN" sz="1200" dirty="0" err="1" smtClean="0"/>
                        <a:t>Dhanpreet</a:t>
                      </a:r>
                      <a:r>
                        <a:rPr lang="en-IN" sz="1200" dirty="0" smtClean="0"/>
                        <a:t> 20% SP</a:t>
                      </a:r>
                    </a:p>
                    <a:p>
                      <a:pPr lvl="0" algn="just">
                        <a:lnSpc>
                          <a:spcPct val="150000"/>
                        </a:lnSpc>
                        <a:spcBef>
                          <a:spcPts val="0"/>
                        </a:spcBef>
                        <a:spcAft>
                          <a:spcPts val="0"/>
                        </a:spcAft>
                      </a:pPr>
                      <a:r>
                        <a:rPr lang="en-IN" sz="1200" dirty="0" err="1" smtClean="0"/>
                        <a:t>Dhanulux</a:t>
                      </a:r>
                      <a:r>
                        <a:rPr lang="en-IN" sz="1200" dirty="0" smtClean="0"/>
                        <a:t> 25% EC,</a:t>
                      </a:r>
                      <a:r>
                        <a:rPr lang="en-IN" sz="1200" baseline="0" dirty="0" smtClean="0"/>
                        <a:t> </a:t>
                      </a:r>
                      <a:r>
                        <a:rPr lang="en-IN" sz="1200" dirty="0" err="1" smtClean="0"/>
                        <a:t>Dhanusan</a:t>
                      </a:r>
                      <a:r>
                        <a:rPr lang="en-IN" sz="1200" dirty="0" smtClean="0"/>
                        <a:t> 50% EC</a:t>
                      </a:r>
                    </a:p>
                    <a:p>
                      <a:pPr lvl="0" algn="just">
                        <a:lnSpc>
                          <a:spcPct val="150000"/>
                        </a:lnSpc>
                        <a:spcBef>
                          <a:spcPts val="0"/>
                        </a:spcBef>
                        <a:spcAft>
                          <a:spcPts val="0"/>
                        </a:spcAft>
                      </a:pPr>
                      <a:r>
                        <a:rPr lang="en-IN" sz="1200" dirty="0" err="1" smtClean="0"/>
                        <a:t>Dhanvan</a:t>
                      </a:r>
                      <a:r>
                        <a:rPr lang="en-IN" sz="1200" dirty="0" smtClean="0"/>
                        <a:t> 20% EC,</a:t>
                      </a:r>
                      <a:r>
                        <a:rPr lang="en-IN" sz="1200" baseline="0" dirty="0" smtClean="0"/>
                        <a:t> </a:t>
                      </a:r>
                      <a:r>
                        <a:rPr lang="en-IN" sz="1200" dirty="0" smtClean="0"/>
                        <a:t>D-One 21.8% w/w SC</a:t>
                      </a:r>
                    </a:p>
                    <a:p>
                      <a:pPr lvl="0" algn="just">
                        <a:lnSpc>
                          <a:spcPct val="150000"/>
                        </a:lnSpc>
                        <a:spcBef>
                          <a:spcPts val="0"/>
                        </a:spcBef>
                        <a:spcAft>
                          <a:spcPts val="0"/>
                        </a:spcAft>
                      </a:pPr>
                      <a:r>
                        <a:rPr lang="en-IN" sz="1200" dirty="0" smtClean="0"/>
                        <a:t>Em-1 5% WG,</a:t>
                      </a:r>
                      <a:r>
                        <a:rPr lang="en-IN" sz="1200" baseline="0" dirty="0" smtClean="0"/>
                        <a:t> </a:t>
                      </a:r>
                      <a:r>
                        <a:rPr lang="en-IN" sz="1200" dirty="0" smtClean="0"/>
                        <a:t>Fax 5% SC,</a:t>
                      </a:r>
                      <a:r>
                        <a:rPr lang="en-IN" sz="1200" baseline="0" dirty="0" smtClean="0"/>
                        <a:t> </a:t>
                      </a:r>
                      <a:r>
                        <a:rPr lang="en-IN" sz="1200" dirty="0" smtClean="0"/>
                        <a:t>Foster 20% SC</a:t>
                      </a:r>
                    </a:p>
                    <a:p>
                      <a:pPr lvl="0" algn="just">
                        <a:lnSpc>
                          <a:spcPct val="150000"/>
                        </a:lnSpc>
                        <a:spcBef>
                          <a:spcPts val="0"/>
                        </a:spcBef>
                        <a:spcAft>
                          <a:spcPts val="0"/>
                        </a:spcAft>
                      </a:pPr>
                      <a:r>
                        <a:rPr lang="en-IN" sz="1200" dirty="0" smtClean="0"/>
                        <a:t>Jackal 4.9% CS,</a:t>
                      </a:r>
                      <a:r>
                        <a:rPr lang="en-IN" sz="1200" baseline="0" dirty="0" smtClean="0"/>
                        <a:t> </a:t>
                      </a:r>
                      <a:r>
                        <a:rPr lang="en-IN" sz="1200" dirty="0" smtClean="0"/>
                        <a:t>Largo 11.7% SC</a:t>
                      </a:r>
                    </a:p>
                    <a:p>
                      <a:pPr lvl="0" algn="just">
                        <a:lnSpc>
                          <a:spcPct val="150000"/>
                        </a:lnSpc>
                        <a:spcBef>
                          <a:spcPts val="0"/>
                        </a:spcBef>
                        <a:spcAft>
                          <a:spcPts val="0"/>
                        </a:spcAft>
                      </a:pPr>
                      <a:r>
                        <a:rPr lang="en-IN" sz="1200" dirty="0" err="1" smtClean="0"/>
                        <a:t>Markar</a:t>
                      </a:r>
                      <a:r>
                        <a:rPr lang="en-IN" sz="1200" dirty="0" smtClean="0"/>
                        <a:t> 10% EC,</a:t>
                      </a:r>
                      <a:r>
                        <a:rPr lang="en-IN" sz="1200" baseline="0" dirty="0" smtClean="0"/>
                        <a:t> </a:t>
                      </a:r>
                      <a:r>
                        <a:rPr lang="en-IN" sz="1200" dirty="0" smtClean="0"/>
                        <a:t>Media 17.8% SL</a:t>
                      </a:r>
                    </a:p>
                    <a:p>
                      <a:pPr lvl="0" algn="just">
                        <a:lnSpc>
                          <a:spcPct val="150000"/>
                        </a:lnSpc>
                        <a:spcBef>
                          <a:spcPts val="0"/>
                        </a:spcBef>
                        <a:spcAft>
                          <a:spcPts val="0"/>
                        </a:spcAft>
                      </a:pPr>
                      <a:r>
                        <a:rPr lang="en-IN" sz="1200" dirty="0" smtClean="0"/>
                        <a:t>Media Super 30.5% SC,</a:t>
                      </a:r>
                      <a:r>
                        <a:rPr lang="en-IN" sz="1200" baseline="0" dirty="0" smtClean="0"/>
                        <a:t> </a:t>
                      </a:r>
                      <a:r>
                        <a:rPr lang="en-IN" sz="1200" dirty="0" smtClean="0"/>
                        <a:t>Mortar 75% SG</a:t>
                      </a:r>
                    </a:p>
                    <a:p>
                      <a:pPr lvl="0" algn="just">
                        <a:lnSpc>
                          <a:spcPct val="150000"/>
                        </a:lnSpc>
                        <a:spcBef>
                          <a:spcPts val="0"/>
                        </a:spcBef>
                        <a:spcAft>
                          <a:spcPts val="0"/>
                        </a:spcAft>
                      </a:pPr>
                      <a:r>
                        <a:rPr lang="en-IN" sz="1200" dirty="0" err="1" smtClean="0"/>
                        <a:t>Omite</a:t>
                      </a:r>
                      <a:r>
                        <a:rPr lang="en-IN" sz="1200" dirty="0" smtClean="0"/>
                        <a:t> 57% EC,</a:t>
                      </a:r>
                      <a:r>
                        <a:rPr lang="en-IN" sz="1200" baseline="0" dirty="0" smtClean="0"/>
                        <a:t> </a:t>
                      </a:r>
                      <a:r>
                        <a:rPr lang="en-IN" sz="1200" dirty="0" smtClean="0"/>
                        <a:t>Pager 50% WP</a:t>
                      </a:r>
                    </a:p>
                    <a:p>
                      <a:pPr lvl="0" algn="just">
                        <a:lnSpc>
                          <a:spcPct val="150000"/>
                        </a:lnSpc>
                        <a:spcBef>
                          <a:spcPts val="0"/>
                        </a:spcBef>
                        <a:spcAft>
                          <a:spcPts val="0"/>
                        </a:spcAft>
                      </a:pPr>
                      <a:r>
                        <a:rPr lang="en-IN" sz="1200" dirty="0" smtClean="0"/>
                        <a:t>Ripple 75% SG,</a:t>
                      </a:r>
                      <a:r>
                        <a:rPr lang="en-IN" sz="1200" baseline="0" dirty="0" smtClean="0"/>
                        <a:t> </a:t>
                      </a:r>
                      <a:r>
                        <a:rPr lang="en-IN" sz="1200" dirty="0" smtClean="0"/>
                        <a:t>Super D 55% EC</a:t>
                      </a:r>
                    </a:p>
                    <a:p>
                      <a:pPr lvl="0" algn="just">
                        <a:lnSpc>
                          <a:spcPct val="150000"/>
                        </a:lnSpc>
                        <a:spcBef>
                          <a:spcPts val="0"/>
                        </a:spcBef>
                        <a:spcAft>
                          <a:spcPts val="0"/>
                        </a:spcAft>
                      </a:pPr>
                      <a:r>
                        <a:rPr lang="en-IN" sz="1200" dirty="0" err="1" smtClean="0"/>
                        <a:t>Superkiller</a:t>
                      </a:r>
                      <a:r>
                        <a:rPr lang="en-IN" sz="1200" dirty="0" smtClean="0"/>
                        <a:t> 10% EC,</a:t>
                      </a:r>
                      <a:r>
                        <a:rPr lang="en-IN" sz="1200" baseline="0" dirty="0" smtClean="0"/>
                        <a:t> </a:t>
                      </a:r>
                      <a:r>
                        <a:rPr lang="en-IN" sz="1200" dirty="0" err="1" smtClean="0"/>
                        <a:t>Superkiller</a:t>
                      </a:r>
                      <a:r>
                        <a:rPr lang="en-IN" sz="1200" dirty="0" smtClean="0"/>
                        <a:t> 25% </a:t>
                      </a:r>
                      <a:r>
                        <a:rPr lang="en-IN" sz="1200" dirty="0" smtClean="0"/>
                        <a:t>EC</a:t>
                      </a:r>
                    </a:p>
                    <a:p>
                      <a:pPr lvl="0" algn="just">
                        <a:lnSpc>
                          <a:spcPct val="150000"/>
                        </a:lnSpc>
                        <a:spcBef>
                          <a:spcPts val="0"/>
                        </a:spcBef>
                        <a:spcAft>
                          <a:spcPts val="0"/>
                        </a:spcAft>
                      </a:pPr>
                      <a:r>
                        <a:rPr lang="en-IN" sz="1200" baseline="0" dirty="0" smtClean="0"/>
                        <a:t> </a:t>
                      </a:r>
                      <a:r>
                        <a:rPr lang="en-IN" sz="1200" dirty="0" err="1" smtClean="0"/>
                        <a:t>Zapac</a:t>
                      </a:r>
                      <a:r>
                        <a:rPr lang="en-IN" sz="1200" dirty="0" smtClean="0"/>
                        <a:t> 22.1%</a:t>
                      </a:r>
                    </a:p>
                  </a:txBody>
                  <a:tcPr marL="0" marR="72000" marT="0" anchor="ctr">
                    <a:solidFill>
                      <a:schemeClr val="accent6">
                        <a:lumMod val="20000"/>
                        <a:lumOff val="80000"/>
                      </a:schemeClr>
                    </a:solidFill>
                  </a:tcPr>
                </a:tc>
                <a:tc>
                  <a:txBody>
                    <a:bodyPr/>
                    <a:lstStyle/>
                    <a:p>
                      <a:pPr algn="ctr">
                        <a:lnSpc>
                          <a:spcPct val="150000"/>
                        </a:lnSpc>
                        <a:spcBef>
                          <a:spcPts val="0"/>
                        </a:spcBef>
                        <a:spcAft>
                          <a:spcPts val="0"/>
                        </a:spcAft>
                      </a:pPr>
                      <a:r>
                        <a:rPr lang="en-IN" sz="1200" dirty="0" err="1" smtClean="0"/>
                        <a:t>Dhanuvit</a:t>
                      </a:r>
                      <a:r>
                        <a:rPr lang="en-IN" sz="1200" dirty="0" smtClean="0"/>
                        <a:t>,</a:t>
                      </a:r>
                      <a:r>
                        <a:rPr lang="en-IN" sz="1200" baseline="0" dirty="0" smtClean="0"/>
                        <a:t> </a:t>
                      </a:r>
                    </a:p>
                    <a:p>
                      <a:pPr algn="ctr">
                        <a:lnSpc>
                          <a:spcPct val="150000"/>
                        </a:lnSpc>
                        <a:spcBef>
                          <a:spcPts val="0"/>
                        </a:spcBef>
                        <a:spcAft>
                          <a:spcPts val="0"/>
                        </a:spcAft>
                      </a:pPr>
                      <a:r>
                        <a:rPr lang="en-IN" sz="1200" dirty="0" err="1" smtClean="0"/>
                        <a:t>Dhanvarsha</a:t>
                      </a:r>
                      <a:endParaRPr lang="en-IN" sz="1200" dirty="0" smtClean="0"/>
                    </a:p>
                    <a:p>
                      <a:pPr algn="ctr">
                        <a:lnSpc>
                          <a:spcPct val="150000"/>
                        </a:lnSpc>
                        <a:spcBef>
                          <a:spcPts val="0"/>
                        </a:spcBef>
                        <a:spcAft>
                          <a:spcPts val="0"/>
                        </a:spcAft>
                      </a:pPr>
                      <a:r>
                        <a:rPr lang="en-IN" sz="1200" dirty="0" err="1" smtClean="0"/>
                        <a:t>Dhanzyme</a:t>
                      </a:r>
                      <a:r>
                        <a:rPr lang="en-IN" sz="1200" dirty="0" smtClean="0"/>
                        <a:t> Gold</a:t>
                      </a:r>
                    </a:p>
                    <a:p>
                      <a:pPr algn="ctr">
                        <a:lnSpc>
                          <a:spcPct val="150000"/>
                        </a:lnSpc>
                        <a:spcBef>
                          <a:spcPts val="0"/>
                        </a:spcBef>
                        <a:spcAft>
                          <a:spcPts val="0"/>
                        </a:spcAft>
                      </a:pPr>
                      <a:r>
                        <a:rPr lang="en-IN" sz="1200" dirty="0" err="1" smtClean="0"/>
                        <a:t>Dhanzyme</a:t>
                      </a:r>
                      <a:r>
                        <a:rPr lang="en-IN" sz="1200" dirty="0" smtClean="0"/>
                        <a:t> Gold Gr.</a:t>
                      </a:r>
                    </a:p>
                    <a:p>
                      <a:pPr algn="ctr">
                        <a:lnSpc>
                          <a:spcPct val="150000"/>
                        </a:lnSpc>
                        <a:spcBef>
                          <a:spcPts val="0"/>
                        </a:spcBef>
                        <a:spcAft>
                          <a:spcPts val="0"/>
                        </a:spcAft>
                      </a:pPr>
                      <a:r>
                        <a:rPr lang="en-IN" sz="1200" dirty="0" err="1" smtClean="0"/>
                        <a:t>Dhanzyme</a:t>
                      </a:r>
                      <a:r>
                        <a:rPr lang="en-IN" sz="1200" dirty="0" smtClean="0"/>
                        <a:t> Granules</a:t>
                      </a:r>
                    </a:p>
                    <a:p>
                      <a:pPr algn="ctr">
                        <a:lnSpc>
                          <a:spcPct val="150000"/>
                        </a:lnSpc>
                        <a:spcBef>
                          <a:spcPts val="0"/>
                        </a:spcBef>
                        <a:spcAft>
                          <a:spcPts val="0"/>
                        </a:spcAft>
                      </a:pPr>
                      <a:r>
                        <a:rPr lang="en-IN" sz="1200" dirty="0" err="1" smtClean="0"/>
                        <a:t>Maxyld</a:t>
                      </a:r>
                      <a:r>
                        <a:rPr lang="en-IN" sz="1200" dirty="0" smtClean="0"/>
                        <a:t> 0.001%</a:t>
                      </a:r>
                    </a:p>
                    <a:p>
                      <a:pPr algn="ctr">
                        <a:lnSpc>
                          <a:spcPct val="150000"/>
                        </a:lnSpc>
                        <a:spcBef>
                          <a:spcPts val="0"/>
                        </a:spcBef>
                        <a:spcAft>
                          <a:spcPts val="0"/>
                        </a:spcAft>
                      </a:pPr>
                      <a:r>
                        <a:rPr lang="en-IN" sz="1200" dirty="0" err="1" smtClean="0"/>
                        <a:t>Mycore</a:t>
                      </a:r>
                      <a:endParaRPr lang="en-IN" sz="1200" dirty="0" smtClean="0"/>
                    </a:p>
                    <a:p>
                      <a:pPr algn="ctr">
                        <a:lnSpc>
                          <a:spcPct val="150000"/>
                        </a:lnSpc>
                        <a:spcBef>
                          <a:spcPts val="0"/>
                        </a:spcBef>
                        <a:spcAft>
                          <a:spcPts val="0"/>
                        </a:spcAft>
                      </a:pPr>
                      <a:r>
                        <a:rPr lang="en-IN" sz="1200" dirty="0" err="1" smtClean="0"/>
                        <a:t>Suelo</a:t>
                      </a:r>
                      <a:endParaRPr lang="en-IN" sz="1200" dirty="0" smtClean="0"/>
                    </a:p>
                    <a:p>
                      <a:pPr algn="ctr">
                        <a:lnSpc>
                          <a:spcPct val="150000"/>
                        </a:lnSpc>
                        <a:spcBef>
                          <a:spcPts val="0"/>
                        </a:spcBef>
                        <a:spcAft>
                          <a:spcPts val="0"/>
                        </a:spcAft>
                      </a:pPr>
                      <a:r>
                        <a:rPr lang="en-IN" sz="1200" dirty="0" err="1" smtClean="0"/>
                        <a:t>Wetcit</a:t>
                      </a:r>
                      <a:endParaRPr lang="en-IN" sz="1200" dirty="0" smtClean="0"/>
                    </a:p>
                  </a:txBody>
                  <a:tcPr anchor="ctr">
                    <a:solidFill>
                      <a:schemeClr val="accent6">
                        <a:lumMod val="20000"/>
                        <a:lumOff val="80000"/>
                      </a:schemeClr>
                    </a:solidFill>
                  </a:tcPr>
                </a:tc>
                <a:extLst>
                  <a:ext uri="{0D108BD9-81ED-4DB2-BD59-A6C34878D82A}">
                    <a16:rowId xmlns:a16="http://schemas.microsoft.com/office/drawing/2014/main" xmlns="" val="3289921636"/>
                  </a:ext>
                </a:extLst>
              </a:tr>
            </a:tbl>
          </a:graphicData>
        </a:graphic>
      </p:graphicFrame>
    </p:spTree>
    <p:extLst>
      <p:ext uri="{BB962C8B-B14F-4D97-AF65-F5344CB8AC3E}">
        <p14:creationId xmlns:p14="http://schemas.microsoft.com/office/powerpoint/2010/main" val="3535672819"/>
      </p:ext>
    </p:extLst>
  </p:cSld>
  <p:clrMapOvr>
    <a:masterClrMapping/>
  </p:clrMapOvr>
</p:sld>
</file>

<file path=ppt/theme/theme1.xml><?xml version="1.0" encoding="utf-8"?>
<a:theme xmlns:a="http://schemas.openxmlformats.org/drawingml/2006/main" name="Custom Design">
  <a:themeElements>
    <a:clrScheme name="Custom 3">
      <a:dk1>
        <a:sysClr val="windowText" lastClr="000000"/>
      </a:dk1>
      <a:lt1>
        <a:sysClr val="window" lastClr="FFFFFF"/>
      </a:lt1>
      <a:dk2>
        <a:srgbClr val="44546A"/>
      </a:dk2>
      <a:lt2>
        <a:srgbClr val="E7E6E6"/>
      </a:lt2>
      <a:accent1>
        <a:srgbClr val="009E47"/>
      </a:accent1>
      <a:accent2>
        <a:srgbClr val="BFBFBF"/>
      </a:accent2>
      <a:accent3>
        <a:srgbClr val="EB1D23"/>
      </a:accent3>
      <a:accent4>
        <a:srgbClr val="FFC000"/>
      </a:accent4>
      <a:accent5>
        <a:srgbClr val="B97A50"/>
      </a:accent5>
      <a:accent6>
        <a:srgbClr val="70AD47"/>
      </a:accent6>
      <a:hlink>
        <a:srgbClr val="0563C1"/>
      </a:hlink>
      <a:folHlink>
        <a:srgbClr val="954F72"/>
      </a:folHlink>
    </a:clrScheme>
    <a:fontScheme name="Custom 2">
      <a:majorFont>
        <a:latin typeface="Californian FB"/>
        <a:ea typeface=""/>
        <a:cs typeface=""/>
      </a:majorFont>
      <a:minorFont>
        <a:latin typeface="Garamo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Custom 3">
      <a:dk1>
        <a:sysClr val="windowText" lastClr="000000"/>
      </a:dk1>
      <a:lt1>
        <a:sysClr val="window" lastClr="FFFFFF"/>
      </a:lt1>
      <a:dk2>
        <a:srgbClr val="44546A"/>
      </a:dk2>
      <a:lt2>
        <a:srgbClr val="E7E6E6"/>
      </a:lt2>
      <a:accent1>
        <a:srgbClr val="009E47"/>
      </a:accent1>
      <a:accent2>
        <a:srgbClr val="BFBFBF"/>
      </a:accent2>
      <a:accent3>
        <a:srgbClr val="EB1D23"/>
      </a:accent3>
      <a:accent4>
        <a:srgbClr val="FFC000"/>
      </a:accent4>
      <a:accent5>
        <a:srgbClr val="B97A50"/>
      </a:accent5>
      <a:accent6>
        <a:srgbClr val="70AD47"/>
      </a:accent6>
      <a:hlink>
        <a:srgbClr val="0563C1"/>
      </a:hlink>
      <a:folHlink>
        <a:srgbClr val="954F72"/>
      </a:folHlink>
    </a:clrScheme>
    <a:fontScheme name="Custom 2">
      <a:majorFont>
        <a:latin typeface="Californian FB"/>
        <a:ea typeface=""/>
        <a:cs typeface=""/>
      </a:majorFont>
      <a:minorFont>
        <a:latin typeface="Garamo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BDECC387D0C8E449A86D3E883B84DC7" ma:contentTypeVersion="15" ma:contentTypeDescription="Create a new document." ma:contentTypeScope="" ma:versionID="b3bed3b1e913216ffbbf5d44a9188e85">
  <xsd:schema xmlns:xsd="http://www.w3.org/2001/XMLSchema" xmlns:xs="http://www.w3.org/2001/XMLSchema" xmlns:p="http://schemas.microsoft.com/office/2006/metadata/properties" xmlns:ns2="838afb97-f7f9-44f5-9ee6-9dcf1d7ae8ae" xmlns:ns3="ada56309-354a-4714-8937-31b8e5c7989d" targetNamespace="http://schemas.microsoft.com/office/2006/metadata/properties" ma:root="true" ma:fieldsID="261ebd2ef1bea7992972dc67d3180623" ns2:_="" ns3:_="">
    <xsd:import namespace="838afb97-f7f9-44f5-9ee6-9dcf1d7ae8ae"/>
    <xsd:import namespace="ada56309-354a-4714-8937-31b8e5c7989d"/>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8afb97-f7f9-44f5-9ee6-9dcf1d7ae8a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da56309-354a-4714-8937-31b8e5c7989d"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Location" ma:index="17" nillable="true" ma:displayName="MediaServiceLocation" ma:description="" ma:internalName="MediaServiceLocation"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21ACD3A-6D6C-4520-951B-FAC7193FADB5}">
  <ds:schemaRefs>
    <ds:schemaRef ds:uri="http://schemas.microsoft.com/office/2006/documentManagement/types"/>
    <ds:schemaRef ds:uri="http://purl.org/dc/terms/"/>
    <ds:schemaRef ds:uri="http://schemas.openxmlformats.org/package/2006/metadata/core-properties"/>
    <ds:schemaRef ds:uri="http://www.w3.org/XML/1998/namespace"/>
    <ds:schemaRef ds:uri="ada56309-354a-4714-8937-31b8e5c7989d"/>
    <ds:schemaRef ds:uri="http://purl.org/dc/elements/1.1/"/>
    <ds:schemaRef ds:uri="http://schemas.microsoft.com/office/2006/metadata/properties"/>
    <ds:schemaRef ds:uri="838afb97-f7f9-44f5-9ee6-9dcf1d7ae8ae"/>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5F08B1CB-D6C3-40C7-8AC9-793EF8D788CC}">
  <ds:schemaRefs>
    <ds:schemaRef ds:uri="http://schemas.microsoft.com/sharepoint/v3/contenttype/forms"/>
  </ds:schemaRefs>
</ds:datastoreItem>
</file>

<file path=customXml/itemProps3.xml><?xml version="1.0" encoding="utf-8"?>
<ds:datastoreItem xmlns:ds="http://schemas.openxmlformats.org/officeDocument/2006/customXml" ds:itemID="{89B16114-E2A4-4A5E-A0B1-B646CCC2EF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8afb97-f7f9-44f5-9ee6-9dcf1d7ae8ae"/>
    <ds:schemaRef ds:uri="ada56309-354a-4714-8937-31b8e5c7989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2150</TotalTime>
  <Words>1626</Words>
  <Application>Microsoft Office PowerPoint</Application>
  <PresentationFormat>Custom</PresentationFormat>
  <Paragraphs>304</Paragraphs>
  <Slides>12</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Arial</vt:lpstr>
      <vt:lpstr>Calibri</vt:lpstr>
      <vt:lpstr>Californian FB</vt:lpstr>
      <vt:lpstr>Cambria</vt:lpstr>
      <vt:lpstr>Garamond</vt:lpstr>
      <vt:lpstr>Times New Roman</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Pavitra Mishra</dc:creator>
  <cp:lastModifiedBy>Akansha Khandelwal</cp:lastModifiedBy>
  <cp:revision>193</cp:revision>
  <cp:lastPrinted>2023-05-25T08:09:35Z</cp:lastPrinted>
  <dcterms:modified xsi:type="dcterms:W3CDTF">2023-05-25T09:50:07Z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0x0101006BDECC387D0C8E449A86D3E883B84DC7</vt:lpwstr>
  </property>
</Properties>
</file>